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4" r:id="rId3"/>
    <p:sldMasterId id="2147483693" r:id="rId4"/>
    <p:sldMasterId id="2147483700" r:id="rId5"/>
    <p:sldMasterId id="2147483712" r:id="rId6"/>
    <p:sldMasterId id="2147483724" r:id="rId7"/>
    <p:sldMasterId id="2147483737" r:id="rId8"/>
    <p:sldMasterId id="2147483752" r:id="rId9"/>
    <p:sldMasterId id="2147483755" r:id="rId10"/>
    <p:sldMasterId id="2147483767" r:id="rId11"/>
    <p:sldMasterId id="2147483774" r:id="rId12"/>
    <p:sldMasterId id="2147483777" r:id="rId13"/>
    <p:sldMasterId id="2147483791" r:id="rId14"/>
    <p:sldMasterId id="2147483797" r:id="rId15"/>
    <p:sldMasterId id="2147483802" r:id="rId16"/>
    <p:sldMasterId id="2147483816" r:id="rId17"/>
    <p:sldMasterId id="2147483818" r:id="rId18"/>
    <p:sldMasterId id="2147483830" r:id="rId19"/>
  </p:sldMasterIdLst>
  <p:notesMasterIdLst>
    <p:notesMasterId r:id="rId64"/>
  </p:notesMasterIdLst>
  <p:sldIdLst>
    <p:sldId id="256"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Lst>
  <p:sldSz cx="9144000" cy="6858000" type="screen4x3"/>
  <p:notesSz cx="6858000" cy="9144000"/>
  <p:custShowLst>
    <p:custShow name="Custom Show 1" id="0">
      <p:sldLst>
        <p:sld r:id="rId20"/>
      </p:sldLst>
    </p:custShow>
  </p:custShow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s>
</file>

<file path=ppt/charts/_rels/chart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image" Target="../media/image107.png"/><Relationship Id="rId6" Type="http://schemas.openxmlformats.org/officeDocument/2006/relationships/image" Target="../media/image112.png"/><Relationship Id="rId11" Type="http://schemas.openxmlformats.org/officeDocument/2006/relationships/package" Target="../embeddings/Microsoft_Excel_Worksheet1.xlsx"/><Relationship Id="rId5" Type="http://schemas.openxmlformats.org/officeDocument/2006/relationships/image" Target="../media/image111.pn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pn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8780550158502909E-2"/>
          <c:y val="2.2578643186843429E-3"/>
          <c:w val="0.88329720148618218"/>
          <c:h val="0.99774213568131553"/>
        </c:manualLayout>
      </c:layout>
      <c:pieChart>
        <c:varyColors val="1"/>
        <c:ser>
          <c:idx val="0"/>
          <c:order val="0"/>
          <c:tx>
            <c:strRef>
              <c:f>Sheet1!$B$1</c:f>
              <c:strCache>
                <c:ptCount val="1"/>
                <c:pt idx="0">
                  <c:v>Column1</c:v>
                </c:pt>
              </c:strCache>
            </c:strRef>
          </c:tx>
          <c:spPr>
            <a:ln w="38100">
              <a:solidFill>
                <a:schemeClr val="accent1"/>
              </a:solidFill>
            </a:ln>
          </c:spPr>
          <c:dPt>
            <c:idx val="0"/>
            <c:bubble3D val="0"/>
            <c:spPr>
              <a:blipFill>
                <a:blip xmlns:r="http://schemas.openxmlformats.org/officeDocument/2006/relationships" r:embed="rId1"/>
                <a:stretch>
                  <a:fillRect/>
                </a:stretch>
              </a:blipFill>
              <a:ln w="38100">
                <a:solidFill>
                  <a:schemeClr val="accent1"/>
                </a:solidFill>
              </a:ln>
            </c:spPr>
          </c:dPt>
          <c:dPt>
            <c:idx val="1"/>
            <c:bubble3D val="0"/>
            <c:spPr>
              <a:blipFill>
                <a:blip xmlns:r="http://schemas.openxmlformats.org/officeDocument/2006/relationships" r:embed="rId2"/>
                <a:stretch>
                  <a:fillRect/>
                </a:stretch>
              </a:blipFill>
              <a:ln w="38100">
                <a:solidFill>
                  <a:schemeClr val="accent1"/>
                </a:solidFill>
              </a:ln>
            </c:spPr>
          </c:dPt>
          <c:dPt>
            <c:idx val="2"/>
            <c:bubble3D val="0"/>
            <c:spPr>
              <a:blipFill>
                <a:blip xmlns:r="http://schemas.openxmlformats.org/officeDocument/2006/relationships" r:embed="rId3"/>
                <a:stretch>
                  <a:fillRect/>
                </a:stretch>
              </a:blipFill>
              <a:ln w="38100">
                <a:solidFill>
                  <a:schemeClr val="accent1"/>
                </a:solidFill>
              </a:ln>
            </c:spPr>
          </c:dPt>
          <c:dPt>
            <c:idx val="3"/>
            <c:bubble3D val="0"/>
            <c:spPr>
              <a:blipFill>
                <a:blip xmlns:r="http://schemas.openxmlformats.org/officeDocument/2006/relationships" r:embed="rId4"/>
                <a:stretch>
                  <a:fillRect/>
                </a:stretch>
              </a:blipFill>
              <a:ln w="38100">
                <a:solidFill>
                  <a:schemeClr val="accent1"/>
                </a:solidFill>
              </a:ln>
            </c:spPr>
          </c:dPt>
          <c:dPt>
            <c:idx val="4"/>
            <c:bubble3D val="0"/>
            <c:spPr>
              <a:blipFill>
                <a:blip xmlns:r="http://schemas.openxmlformats.org/officeDocument/2006/relationships" r:embed="rId5"/>
                <a:stretch>
                  <a:fillRect/>
                </a:stretch>
              </a:blipFill>
              <a:ln w="38100">
                <a:solidFill>
                  <a:schemeClr val="accent1"/>
                </a:solidFill>
              </a:ln>
            </c:spPr>
          </c:dPt>
          <c:dPt>
            <c:idx val="5"/>
            <c:bubble3D val="0"/>
            <c:spPr>
              <a:blipFill>
                <a:blip xmlns:r="http://schemas.openxmlformats.org/officeDocument/2006/relationships" r:embed="rId6"/>
                <a:stretch>
                  <a:fillRect/>
                </a:stretch>
              </a:blipFill>
              <a:ln w="38100">
                <a:solidFill>
                  <a:schemeClr val="accent1"/>
                </a:solidFill>
              </a:ln>
            </c:spPr>
          </c:dPt>
          <c:dPt>
            <c:idx val="6"/>
            <c:bubble3D val="0"/>
            <c:spPr>
              <a:blipFill>
                <a:blip xmlns:r="http://schemas.openxmlformats.org/officeDocument/2006/relationships" r:embed="rId7"/>
                <a:stretch>
                  <a:fillRect/>
                </a:stretch>
              </a:blipFill>
              <a:ln w="38100">
                <a:solidFill>
                  <a:schemeClr val="accent1"/>
                </a:solidFill>
              </a:ln>
            </c:spPr>
          </c:dPt>
          <c:dPt>
            <c:idx val="7"/>
            <c:bubble3D val="0"/>
            <c:spPr>
              <a:blipFill>
                <a:blip xmlns:r="http://schemas.openxmlformats.org/officeDocument/2006/relationships" r:embed="rId8"/>
                <a:stretch>
                  <a:fillRect/>
                </a:stretch>
              </a:blipFill>
              <a:ln w="38100">
                <a:solidFill>
                  <a:schemeClr val="accent1"/>
                </a:solidFill>
              </a:ln>
            </c:spPr>
          </c:dPt>
          <c:dPt>
            <c:idx val="8"/>
            <c:bubble3D val="0"/>
            <c:spPr>
              <a:blipFill>
                <a:blip xmlns:r="http://schemas.openxmlformats.org/officeDocument/2006/relationships" r:embed="rId9"/>
                <a:stretch>
                  <a:fillRect/>
                </a:stretch>
              </a:blipFill>
              <a:ln w="38100">
                <a:solidFill>
                  <a:schemeClr val="accent1"/>
                </a:solidFill>
              </a:ln>
            </c:spPr>
          </c:dPt>
          <c:dPt>
            <c:idx val="9"/>
            <c:bubble3D val="0"/>
            <c:spPr>
              <a:blipFill>
                <a:blip xmlns:r="http://schemas.openxmlformats.org/officeDocument/2006/relationships" r:embed="rId10"/>
                <a:stretch>
                  <a:fillRect/>
                </a:stretch>
              </a:blipFill>
              <a:ln w="38100">
                <a:solidFill>
                  <a:schemeClr val="accent1"/>
                </a:solidFill>
              </a:ln>
            </c:spPr>
          </c:dPt>
          <c:cat>
            <c:strRef>
              <c:f>Sheet1!$A$2:$A$11</c:f>
              <c:strCache>
                <c:ptCount val="10"/>
                <c:pt idx="0">
                  <c:v>Fertilizer</c:v>
                </c:pt>
                <c:pt idx="1">
                  <c:v>Consumer hot water use</c:v>
                </c:pt>
                <c:pt idx="2">
                  <c:v>Raw material extraction energy use</c:v>
                </c:pt>
                <c:pt idx="3">
                  <c:v>Chemical manufacturing</c:v>
                </c:pt>
                <c:pt idx="4">
                  <c:v>Enteric Fermentation</c:v>
                </c:pt>
                <c:pt idx="5">
                  <c:v>Consumer electricity use</c:v>
                </c:pt>
                <c:pt idx="6">
                  <c:v>Chemical raw material production</c:v>
                </c:pt>
                <c:pt idx="7">
                  <c:v>Energy use at manufacturing</c:v>
                </c:pt>
                <c:pt idx="8">
                  <c:v>Diesel Use</c:v>
                </c:pt>
                <c:pt idx="9">
                  <c:v>Methane production</c:v>
                </c:pt>
              </c:strCache>
            </c:strRef>
          </c:cat>
          <c:val>
            <c:numRef>
              <c:f>Sheet1!$B$2:$B$11</c:f>
              <c:numCache>
                <c:formatCode>_(* #,##0_);_(* \(#,##0\);_(* "-"??_);_(@_)</c:formatCode>
                <c:ptCount val="10"/>
                <c:pt idx="0">
                  <c:v>63598003034.990005</c:v>
                </c:pt>
                <c:pt idx="1">
                  <c:v>24158049033.650002</c:v>
                </c:pt>
                <c:pt idx="2">
                  <c:v>17315767078.869999</c:v>
                </c:pt>
                <c:pt idx="3">
                  <c:v>11689588521.02</c:v>
                </c:pt>
                <c:pt idx="4">
                  <c:v>11639057108.360003</c:v>
                </c:pt>
                <c:pt idx="5">
                  <c:v>7132481713.5700006</c:v>
                </c:pt>
                <c:pt idx="6">
                  <c:v>5748925599.5199995</c:v>
                </c:pt>
                <c:pt idx="7">
                  <c:v>5366459400.5599995</c:v>
                </c:pt>
                <c:pt idx="8">
                  <c:v>1099715947.6699996</c:v>
                </c:pt>
                <c:pt idx="9">
                  <c:v>878070679.75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ata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_rels/data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image" Target="../media/image127.jpeg"/><Relationship Id="rId4" Type="http://schemas.openxmlformats.org/officeDocument/2006/relationships/image" Target="../media/image125.jpeg"/></Relationships>
</file>

<file path=ppt/diagrams/_rels/data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31.jpeg"/><Relationship Id="rId1" Type="http://schemas.openxmlformats.org/officeDocument/2006/relationships/image" Target="../media/image130.jpeg"/><Relationship Id="rId4" Type="http://schemas.openxmlformats.org/officeDocument/2006/relationships/image" Target="../media/image1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302CF-9202-4888-94D2-1EF0EC638C2A}"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251E506B-D4A2-4035-AA4E-AF723DCD79BF}">
      <dgm:prSet phldrT="[Text]"/>
      <dgm:spPr/>
      <dgm:t>
        <a:bodyPr/>
        <a:lstStyle/>
        <a:p>
          <a:r>
            <a:rPr lang="en-US" dirty="0" smtClean="0">
              <a:solidFill>
                <a:schemeClr val="tx1"/>
              </a:solidFill>
            </a:rPr>
            <a:t>Economic Efficiencies</a:t>
          </a:r>
          <a:endParaRPr lang="en-US" dirty="0">
            <a:solidFill>
              <a:schemeClr val="tx1"/>
            </a:solidFill>
          </a:endParaRPr>
        </a:p>
      </dgm:t>
    </dgm:pt>
    <dgm:pt modelId="{9BA7F3AB-81DD-4C36-A854-DA9BC2D01BDD}" type="parTrans" cxnId="{BC6BEE48-9EA4-4B65-82A0-09181629C8CE}">
      <dgm:prSet/>
      <dgm:spPr/>
      <dgm:t>
        <a:bodyPr/>
        <a:lstStyle/>
        <a:p>
          <a:endParaRPr lang="en-US"/>
        </a:p>
      </dgm:t>
    </dgm:pt>
    <dgm:pt modelId="{B7FD873B-0BA4-46C2-814F-C706F7A57A20}" type="sibTrans" cxnId="{BC6BEE48-9EA4-4B65-82A0-09181629C8CE}">
      <dgm:prSet/>
      <dgm:spPr/>
      <dgm:t>
        <a:bodyPr/>
        <a:lstStyle/>
        <a:p>
          <a:endParaRPr lang="en-US"/>
        </a:p>
      </dgm:t>
    </dgm:pt>
    <dgm:pt modelId="{835CE5AD-F3D4-47F0-8E19-99E91A285F28}">
      <dgm:prSet phldrT="[Text]"/>
      <dgm:spPr/>
      <dgm:t>
        <a:bodyPr/>
        <a:lstStyle/>
        <a:p>
          <a:r>
            <a:rPr lang="en-US" dirty="0" smtClean="0">
              <a:solidFill>
                <a:schemeClr val="tx1"/>
              </a:solidFill>
            </a:rPr>
            <a:t>Risk Management</a:t>
          </a:r>
          <a:endParaRPr lang="en-US" dirty="0">
            <a:solidFill>
              <a:schemeClr val="tx1"/>
            </a:solidFill>
          </a:endParaRPr>
        </a:p>
      </dgm:t>
    </dgm:pt>
    <dgm:pt modelId="{D839888E-3C0E-4762-90FB-B800F00B9B5C}" type="parTrans" cxnId="{CE31C651-AD6A-439F-940B-A90943D8AC75}">
      <dgm:prSet/>
      <dgm:spPr/>
      <dgm:t>
        <a:bodyPr/>
        <a:lstStyle/>
        <a:p>
          <a:endParaRPr lang="en-US"/>
        </a:p>
      </dgm:t>
    </dgm:pt>
    <dgm:pt modelId="{F2936376-B487-495B-8616-C34D7C90CD7E}" type="sibTrans" cxnId="{CE31C651-AD6A-439F-940B-A90943D8AC75}">
      <dgm:prSet/>
      <dgm:spPr/>
      <dgm:t>
        <a:bodyPr/>
        <a:lstStyle/>
        <a:p>
          <a:endParaRPr lang="en-US"/>
        </a:p>
      </dgm:t>
    </dgm:pt>
    <dgm:pt modelId="{76CD7AC9-E8EB-4E60-AB54-28C1999A0BEB}">
      <dgm:prSet phldrT="[Text]"/>
      <dgm:spPr/>
      <dgm:t>
        <a:bodyPr/>
        <a:lstStyle/>
        <a:p>
          <a:r>
            <a:rPr lang="en-US" dirty="0" smtClean="0">
              <a:solidFill>
                <a:schemeClr val="tx1"/>
              </a:solidFill>
            </a:rPr>
            <a:t>Growth</a:t>
          </a:r>
          <a:endParaRPr lang="en-US" dirty="0">
            <a:solidFill>
              <a:schemeClr val="tx1"/>
            </a:solidFill>
          </a:endParaRPr>
        </a:p>
      </dgm:t>
    </dgm:pt>
    <dgm:pt modelId="{A939A667-6197-469F-B507-DED0A5DC1037}" type="parTrans" cxnId="{B887DFBB-341C-463B-9483-DB98875D6634}">
      <dgm:prSet/>
      <dgm:spPr/>
      <dgm:t>
        <a:bodyPr/>
        <a:lstStyle/>
        <a:p>
          <a:endParaRPr lang="en-US"/>
        </a:p>
      </dgm:t>
    </dgm:pt>
    <dgm:pt modelId="{BDE8F20A-65D2-47DD-B408-9556E8C6B031}" type="sibTrans" cxnId="{B887DFBB-341C-463B-9483-DB98875D6634}">
      <dgm:prSet/>
      <dgm:spPr/>
      <dgm:t>
        <a:bodyPr/>
        <a:lstStyle/>
        <a:p>
          <a:endParaRPr lang="en-US"/>
        </a:p>
      </dgm:t>
    </dgm:pt>
    <dgm:pt modelId="{78009771-6DA7-4037-B4A6-4449D720EC3E}" type="pres">
      <dgm:prSet presAssocID="{16C302CF-9202-4888-94D2-1EF0EC638C2A}" presName="Name0" presStyleCnt="0">
        <dgm:presLayoutVars>
          <dgm:dir/>
          <dgm:resizeHandles val="exact"/>
        </dgm:presLayoutVars>
      </dgm:prSet>
      <dgm:spPr/>
      <dgm:t>
        <a:bodyPr/>
        <a:lstStyle/>
        <a:p>
          <a:endParaRPr lang="en-US"/>
        </a:p>
      </dgm:t>
    </dgm:pt>
    <dgm:pt modelId="{D269E897-AF4A-4BC5-B20A-BF6B9F9330EE}" type="pres">
      <dgm:prSet presAssocID="{251E506B-D4A2-4035-AA4E-AF723DCD79BF}" presName="composite" presStyleCnt="0"/>
      <dgm:spPr/>
    </dgm:pt>
    <dgm:pt modelId="{20AEC060-186C-42BF-B496-1A2CB7204EBF}" type="pres">
      <dgm:prSet presAssocID="{251E506B-D4A2-4035-AA4E-AF723DCD79BF}" presName="rect1" presStyleLbl="bgShp" presStyleIdx="0" presStyleCnt="3" custLinFactNeighborX="-3930" custLinFactNeighborY="2479"/>
      <dgm:spPr>
        <a:blipFill rotWithShape="1">
          <a:blip xmlns:r="http://schemas.openxmlformats.org/officeDocument/2006/relationships" r:embed="rId1"/>
          <a:stretch>
            <a:fillRect/>
          </a:stretch>
        </a:blipFill>
      </dgm:spPr>
    </dgm:pt>
    <dgm:pt modelId="{278DCC51-BE8A-4AF5-878E-E5C067D887EE}" type="pres">
      <dgm:prSet presAssocID="{251E506B-D4A2-4035-AA4E-AF723DCD79BF}" presName="rect2" presStyleLbl="trBgShp" presStyleIdx="0" presStyleCnt="3">
        <dgm:presLayoutVars>
          <dgm:bulletEnabled val="1"/>
        </dgm:presLayoutVars>
      </dgm:prSet>
      <dgm:spPr/>
      <dgm:t>
        <a:bodyPr/>
        <a:lstStyle/>
        <a:p>
          <a:endParaRPr lang="en-US"/>
        </a:p>
      </dgm:t>
    </dgm:pt>
    <dgm:pt modelId="{DCB7051B-5AAC-4776-8B45-43730A3B9CA5}" type="pres">
      <dgm:prSet presAssocID="{B7FD873B-0BA4-46C2-814F-C706F7A57A20}" presName="sibTrans" presStyleCnt="0"/>
      <dgm:spPr/>
    </dgm:pt>
    <dgm:pt modelId="{D5ACF658-BDF9-40A6-B72B-92BB9A9923B3}" type="pres">
      <dgm:prSet presAssocID="{835CE5AD-F3D4-47F0-8E19-99E91A285F28}" presName="composite" presStyleCnt="0"/>
      <dgm:spPr/>
    </dgm:pt>
    <dgm:pt modelId="{6B846967-D70E-43F8-8767-AE6C126940A0}" type="pres">
      <dgm:prSet presAssocID="{835CE5AD-F3D4-47F0-8E19-99E91A285F28}" presName="rect1" presStyleLbl="bgShp" presStyleIdx="1" presStyleCnt="3"/>
      <dgm:spPr>
        <a:blipFill rotWithShape="1">
          <a:blip xmlns:r="http://schemas.openxmlformats.org/officeDocument/2006/relationships" r:embed="rId2"/>
          <a:stretch>
            <a:fillRect/>
          </a:stretch>
        </a:blipFill>
      </dgm:spPr>
    </dgm:pt>
    <dgm:pt modelId="{FDCC19D2-2108-454D-9081-E49329759E67}" type="pres">
      <dgm:prSet presAssocID="{835CE5AD-F3D4-47F0-8E19-99E91A285F28}" presName="rect2" presStyleLbl="trBgShp" presStyleIdx="1" presStyleCnt="3">
        <dgm:presLayoutVars>
          <dgm:bulletEnabled val="1"/>
        </dgm:presLayoutVars>
      </dgm:prSet>
      <dgm:spPr/>
      <dgm:t>
        <a:bodyPr/>
        <a:lstStyle/>
        <a:p>
          <a:endParaRPr lang="en-US"/>
        </a:p>
      </dgm:t>
    </dgm:pt>
    <dgm:pt modelId="{7DE11887-CBDB-44C0-9F92-1179B9760217}" type="pres">
      <dgm:prSet presAssocID="{F2936376-B487-495B-8616-C34D7C90CD7E}" presName="sibTrans" presStyleCnt="0"/>
      <dgm:spPr/>
    </dgm:pt>
    <dgm:pt modelId="{BE620D26-4E20-4E55-B369-F834762074B9}" type="pres">
      <dgm:prSet presAssocID="{76CD7AC9-E8EB-4E60-AB54-28C1999A0BEB}" presName="composite" presStyleCnt="0"/>
      <dgm:spPr/>
    </dgm:pt>
    <dgm:pt modelId="{77EBC278-C6FD-4551-B5D6-CAE0AA9C1DE8}" type="pres">
      <dgm:prSet presAssocID="{76CD7AC9-E8EB-4E60-AB54-28C1999A0BEB}" presName="rect1" presStyleLbl="bgShp" presStyleIdx="2" presStyleCnt="3"/>
      <dgm:spPr>
        <a:blipFill rotWithShape="1">
          <a:blip xmlns:r="http://schemas.openxmlformats.org/officeDocument/2006/relationships" r:embed="rId3"/>
          <a:stretch>
            <a:fillRect/>
          </a:stretch>
        </a:blipFill>
      </dgm:spPr>
    </dgm:pt>
    <dgm:pt modelId="{FB28D441-B3B3-4548-80BD-AB91C3CF0661}" type="pres">
      <dgm:prSet presAssocID="{76CD7AC9-E8EB-4E60-AB54-28C1999A0BEB}" presName="rect2" presStyleLbl="trBgShp" presStyleIdx="2" presStyleCnt="3">
        <dgm:presLayoutVars>
          <dgm:bulletEnabled val="1"/>
        </dgm:presLayoutVars>
      </dgm:prSet>
      <dgm:spPr/>
      <dgm:t>
        <a:bodyPr/>
        <a:lstStyle/>
        <a:p>
          <a:endParaRPr lang="en-US"/>
        </a:p>
      </dgm:t>
    </dgm:pt>
  </dgm:ptLst>
  <dgm:cxnLst>
    <dgm:cxn modelId="{C63B4273-00D6-47A3-9880-4E84C82E7B3E}" type="presOf" srcId="{835CE5AD-F3D4-47F0-8E19-99E91A285F28}" destId="{FDCC19D2-2108-454D-9081-E49329759E67}" srcOrd="0" destOrd="0" presId="urn:microsoft.com/office/officeart/2008/layout/BendingPictureSemiTransparentText"/>
    <dgm:cxn modelId="{B887DFBB-341C-463B-9483-DB98875D6634}" srcId="{16C302CF-9202-4888-94D2-1EF0EC638C2A}" destId="{76CD7AC9-E8EB-4E60-AB54-28C1999A0BEB}" srcOrd="2" destOrd="0" parTransId="{A939A667-6197-469F-B507-DED0A5DC1037}" sibTransId="{BDE8F20A-65D2-47DD-B408-9556E8C6B031}"/>
    <dgm:cxn modelId="{86F09175-4B3A-4A1E-A949-84E276215F16}" type="presOf" srcId="{251E506B-D4A2-4035-AA4E-AF723DCD79BF}" destId="{278DCC51-BE8A-4AF5-878E-E5C067D887EE}" srcOrd="0" destOrd="0" presId="urn:microsoft.com/office/officeart/2008/layout/BendingPictureSemiTransparentText"/>
    <dgm:cxn modelId="{BC6BEE48-9EA4-4B65-82A0-09181629C8CE}" srcId="{16C302CF-9202-4888-94D2-1EF0EC638C2A}" destId="{251E506B-D4A2-4035-AA4E-AF723DCD79BF}" srcOrd="0" destOrd="0" parTransId="{9BA7F3AB-81DD-4C36-A854-DA9BC2D01BDD}" sibTransId="{B7FD873B-0BA4-46C2-814F-C706F7A57A20}"/>
    <dgm:cxn modelId="{EF40AC46-9149-4F92-AF2F-9CD3BD523A3C}" type="presOf" srcId="{76CD7AC9-E8EB-4E60-AB54-28C1999A0BEB}" destId="{FB28D441-B3B3-4548-80BD-AB91C3CF0661}" srcOrd="0" destOrd="0" presId="urn:microsoft.com/office/officeart/2008/layout/BendingPictureSemiTransparentText"/>
    <dgm:cxn modelId="{6569DA22-7EEC-4C81-9D38-E6D373BAEACB}" type="presOf" srcId="{16C302CF-9202-4888-94D2-1EF0EC638C2A}" destId="{78009771-6DA7-4037-B4A6-4449D720EC3E}" srcOrd="0" destOrd="0" presId="urn:microsoft.com/office/officeart/2008/layout/BendingPictureSemiTransparentText"/>
    <dgm:cxn modelId="{CE31C651-AD6A-439F-940B-A90943D8AC75}" srcId="{16C302CF-9202-4888-94D2-1EF0EC638C2A}" destId="{835CE5AD-F3D4-47F0-8E19-99E91A285F28}" srcOrd="1" destOrd="0" parTransId="{D839888E-3C0E-4762-90FB-B800F00B9B5C}" sibTransId="{F2936376-B487-495B-8616-C34D7C90CD7E}"/>
    <dgm:cxn modelId="{EA027705-8C4E-4BF3-BF1D-D551DFA85833}" type="presParOf" srcId="{78009771-6DA7-4037-B4A6-4449D720EC3E}" destId="{D269E897-AF4A-4BC5-B20A-BF6B9F9330EE}" srcOrd="0" destOrd="0" presId="urn:microsoft.com/office/officeart/2008/layout/BendingPictureSemiTransparentText"/>
    <dgm:cxn modelId="{16C21F5C-0CA3-4590-BC6E-D9977884ED03}" type="presParOf" srcId="{D269E897-AF4A-4BC5-B20A-BF6B9F9330EE}" destId="{20AEC060-186C-42BF-B496-1A2CB7204EBF}" srcOrd="0" destOrd="0" presId="urn:microsoft.com/office/officeart/2008/layout/BendingPictureSemiTransparentText"/>
    <dgm:cxn modelId="{1BA3631F-BA0C-4997-8DDF-6470EE03A9BC}" type="presParOf" srcId="{D269E897-AF4A-4BC5-B20A-BF6B9F9330EE}" destId="{278DCC51-BE8A-4AF5-878E-E5C067D887EE}" srcOrd="1" destOrd="0" presId="urn:microsoft.com/office/officeart/2008/layout/BendingPictureSemiTransparentText"/>
    <dgm:cxn modelId="{1C489A1A-EDDD-4CA4-BAA5-36E610DC8B11}" type="presParOf" srcId="{78009771-6DA7-4037-B4A6-4449D720EC3E}" destId="{DCB7051B-5AAC-4776-8B45-43730A3B9CA5}" srcOrd="1" destOrd="0" presId="urn:microsoft.com/office/officeart/2008/layout/BendingPictureSemiTransparentText"/>
    <dgm:cxn modelId="{D7F4E09C-9C2C-449A-99DE-979622406E6D}" type="presParOf" srcId="{78009771-6DA7-4037-B4A6-4449D720EC3E}" destId="{D5ACF658-BDF9-40A6-B72B-92BB9A9923B3}" srcOrd="2" destOrd="0" presId="urn:microsoft.com/office/officeart/2008/layout/BendingPictureSemiTransparentText"/>
    <dgm:cxn modelId="{2861BF30-F19D-4A83-83C9-FF37AD217E1C}" type="presParOf" srcId="{D5ACF658-BDF9-40A6-B72B-92BB9A9923B3}" destId="{6B846967-D70E-43F8-8767-AE6C126940A0}" srcOrd="0" destOrd="0" presId="urn:microsoft.com/office/officeart/2008/layout/BendingPictureSemiTransparentText"/>
    <dgm:cxn modelId="{882B8F8B-00CE-4B97-8854-0C6D44F68A99}" type="presParOf" srcId="{D5ACF658-BDF9-40A6-B72B-92BB9A9923B3}" destId="{FDCC19D2-2108-454D-9081-E49329759E67}" srcOrd="1" destOrd="0" presId="urn:microsoft.com/office/officeart/2008/layout/BendingPictureSemiTransparentText"/>
    <dgm:cxn modelId="{BF3B07C5-A848-4DBD-BA59-8D078FE95EE7}" type="presParOf" srcId="{78009771-6DA7-4037-B4A6-4449D720EC3E}" destId="{7DE11887-CBDB-44C0-9F92-1179B9760217}" srcOrd="3" destOrd="0" presId="urn:microsoft.com/office/officeart/2008/layout/BendingPictureSemiTransparentText"/>
    <dgm:cxn modelId="{85349690-7280-4717-8171-A9B6C0B0747D}" type="presParOf" srcId="{78009771-6DA7-4037-B4A6-4449D720EC3E}" destId="{BE620D26-4E20-4E55-B369-F834762074B9}" srcOrd="4" destOrd="0" presId="urn:microsoft.com/office/officeart/2008/layout/BendingPictureSemiTransparentText"/>
    <dgm:cxn modelId="{CE486420-767F-4BBF-B6E0-2B0BF533A2D4}" type="presParOf" srcId="{BE620D26-4E20-4E55-B369-F834762074B9}" destId="{77EBC278-C6FD-4551-B5D6-CAE0AA9C1DE8}" srcOrd="0" destOrd="0" presId="urn:microsoft.com/office/officeart/2008/layout/BendingPictureSemiTransparentText"/>
    <dgm:cxn modelId="{846667E6-8D4A-4955-B3BE-034A2670D9F8}" type="presParOf" srcId="{BE620D26-4E20-4E55-B369-F834762074B9}" destId="{FB28D441-B3B3-4548-80BD-AB91C3CF066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3B479-E0DA-4204-8FFC-8853F13C7B2A}" type="doc">
      <dgm:prSet loTypeId="urn:microsoft.com/office/officeart/2008/layout/TitlePictureLineup" loCatId="picture" qsTypeId="urn:microsoft.com/office/officeart/2005/8/quickstyle/simple3" qsCatId="simple" csTypeId="urn:microsoft.com/office/officeart/2005/8/colors/accent1_2" csCatId="accent1" phldr="1"/>
      <dgm:spPr/>
      <dgm:t>
        <a:bodyPr/>
        <a:lstStyle/>
        <a:p>
          <a:endParaRPr lang="en-US"/>
        </a:p>
      </dgm:t>
    </dgm:pt>
    <dgm:pt modelId="{1DB65843-BF01-4937-A7B0-3E57B1E3B7A9}">
      <dgm:prSet phldrT="[Text]" custT="1"/>
      <dgm:spPr/>
      <dgm:t>
        <a:bodyPr/>
        <a:lstStyle/>
        <a:p>
          <a:r>
            <a:rPr lang="en-US" sz="2000" dirty="0" smtClean="0"/>
            <a:t>Certification</a:t>
          </a:r>
          <a:endParaRPr lang="en-US" sz="2000" dirty="0"/>
        </a:p>
      </dgm:t>
    </dgm:pt>
    <dgm:pt modelId="{62C9C31F-EED7-4D0E-A980-7FCD624FEB95}" type="parTrans" cxnId="{D4EB58FD-AC2E-462D-B546-8474B8AABC21}">
      <dgm:prSet/>
      <dgm:spPr/>
      <dgm:t>
        <a:bodyPr/>
        <a:lstStyle/>
        <a:p>
          <a:endParaRPr lang="en-US"/>
        </a:p>
      </dgm:t>
    </dgm:pt>
    <dgm:pt modelId="{8B696C06-6353-4562-B073-9FC91707FABE}" type="sibTrans" cxnId="{D4EB58FD-AC2E-462D-B546-8474B8AABC21}">
      <dgm:prSet/>
      <dgm:spPr/>
      <dgm:t>
        <a:bodyPr/>
        <a:lstStyle/>
        <a:p>
          <a:endParaRPr lang="en-US"/>
        </a:p>
      </dgm:t>
    </dgm:pt>
    <dgm:pt modelId="{9DB3F4B7-5F9B-4523-BEEF-9DB058DE113D}">
      <dgm:prSet phldrT="[Text]" custT="1"/>
      <dgm:spPr/>
      <dgm:t>
        <a:bodyPr/>
        <a:lstStyle/>
        <a:p>
          <a:r>
            <a:rPr lang="en-US" sz="2000" dirty="0" smtClean="0"/>
            <a:t>Continuous Improvement</a:t>
          </a:r>
          <a:endParaRPr lang="en-US" sz="2000" dirty="0"/>
        </a:p>
      </dgm:t>
    </dgm:pt>
    <dgm:pt modelId="{647B00D3-708C-4C55-8013-DB5B35133943}" type="parTrans" cxnId="{D5D327F7-6D31-40F6-A1EA-0915E1ECB9CB}">
      <dgm:prSet/>
      <dgm:spPr/>
      <dgm:t>
        <a:bodyPr/>
        <a:lstStyle/>
        <a:p>
          <a:endParaRPr lang="en-US"/>
        </a:p>
      </dgm:t>
    </dgm:pt>
    <dgm:pt modelId="{07A6EA3D-AF2F-4A86-884E-9A0C101404D0}" type="sibTrans" cxnId="{D5D327F7-6D31-40F6-A1EA-0915E1ECB9CB}">
      <dgm:prSet/>
      <dgm:spPr/>
      <dgm:t>
        <a:bodyPr/>
        <a:lstStyle/>
        <a:p>
          <a:endParaRPr lang="en-US"/>
        </a:p>
      </dgm:t>
    </dgm:pt>
    <dgm:pt modelId="{7EFF0952-8475-4817-A34D-992770032256}">
      <dgm:prSet phldrT="[Text]" custT="1"/>
      <dgm:spPr/>
      <dgm:t>
        <a:bodyPr/>
        <a:lstStyle/>
        <a:p>
          <a:r>
            <a:rPr lang="en-US" sz="2000" dirty="0" smtClean="0"/>
            <a:t>Origin Direct Investment</a:t>
          </a:r>
          <a:endParaRPr lang="en-US" sz="2000" dirty="0"/>
        </a:p>
      </dgm:t>
    </dgm:pt>
    <dgm:pt modelId="{2D8BA9D0-6A1C-4075-88BF-28810C6F336A}" type="parTrans" cxnId="{B62086B6-45FC-4A36-9902-BA07B23A0661}">
      <dgm:prSet/>
      <dgm:spPr/>
      <dgm:t>
        <a:bodyPr/>
        <a:lstStyle/>
        <a:p>
          <a:endParaRPr lang="en-US"/>
        </a:p>
      </dgm:t>
    </dgm:pt>
    <dgm:pt modelId="{F74103BD-1FFE-4B07-AF76-EDFDE7DE0FE3}" type="sibTrans" cxnId="{B62086B6-45FC-4A36-9902-BA07B23A0661}">
      <dgm:prSet/>
      <dgm:spPr/>
      <dgm:t>
        <a:bodyPr/>
        <a:lstStyle/>
        <a:p>
          <a:endParaRPr lang="en-US"/>
        </a:p>
      </dgm:t>
    </dgm:pt>
    <dgm:pt modelId="{FA6B7814-09D3-4321-85FB-3F837FF6B6B6}">
      <dgm:prSet phldrT="[Text]" custT="1"/>
      <dgm:spPr/>
      <dgm:t>
        <a:bodyPr/>
        <a:lstStyle/>
        <a:p>
          <a:r>
            <a:rPr lang="en-US" sz="2000" dirty="0" smtClean="0"/>
            <a:t>Self Verification</a:t>
          </a:r>
          <a:endParaRPr lang="en-US" sz="2000" dirty="0"/>
        </a:p>
      </dgm:t>
    </dgm:pt>
    <dgm:pt modelId="{32CEBDB9-7838-43E1-9E5F-61276ECC3EC7}" type="parTrans" cxnId="{78F55F34-966F-4F07-9A77-1541F9232286}">
      <dgm:prSet/>
      <dgm:spPr/>
      <dgm:t>
        <a:bodyPr/>
        <a:lstStyle/>
        <a:p>
          <a:endParaRPr lang="en-US"/>
        </a:p>
      </dgm:t>
    </dgm:pt>
    <dgm:pt modelId="{3CD86449-E732-4D14-B48C-9F7F07C4F7F4}" type="sibTrans" cxnId="{78F55F34-966F-4F07-9A77-1541F9232286}">
      <dgm:prSet/>
      <dgm:spPr/>
      <dgm:t>
        <a:bodyPr/>
        <a:lstStyle/>
        <a:p>
          <a:endParaRPr lang="en-US"/>
        </a:p>
      </dgm:t>
    </dgm:pt>
    <dgm:pt modelId="{F7C3BBE1-BED9-427C-9284-321D074EC584}">
      <dgm:prSet phldrT="[Text]" custT="1"/>
      <dgm:spPr/>
      <dgm:t>
        <a:bodyPr/>
        <a:lstStyle/>
        <a:p>
          <a:r>
            <a:rPr lang="en-US" sz="1400" dirty="0" smtClean="0"/>
            <a:t>Sugarcane</a:t>
          </a:r>
          <a:endParaRPr lang="en-US" sz="1400" dirty="0"/>
        </a:p>
      </dgm:t>
    </dgm:pt>
    <dgm:pt modelId="{5F05B2FF-77B5-4DCC-9490-C3088D0F6B04}" type="parTrans" cxnId="{096FCC01-9AF0-4198-B294-7A86D8964D39}">
      <dgm:prSet/>
      <dgm:spPr/>
      <dgm:t>
        <a:bodyPr/>
        <a:lstStyle/>
        <a:p>
          <a:endParaRPr lang="en-US"/>
        </a:p>
      </dgm:t>
    </dgm:pt>
    <dgm:pt modelId="{B1116078-AE44-40A8-A9E5-DB62FF653422}" type="sibTrans" cxnId="{096FCC01-9AF0-4198-B294-7A86D8964D39}">
      <dgm:prSet/>
      <dgm:spPr/>
      <dgm:t>
        <a:bodyPr/>
        <a:lstStyle/>
        <a:p>
          <a:endParaRPr lang="en-US"/>
        </a:p>
      </dgm:t>
    </dgm:pt>
    <dgm:pt modelId="{D02CB0B5-67F4-4115-9DEE-B86F4D5D2AE1}">
      <dgm:prSet phldrT="[Text]" custT="1"/>
      <dgm:spPr/>
      <dgm:t>
        <a:bodyPr/>
        <a:lstStyle/>
        <a:p>
          <a:r>
            <a:rPr lang="en-US" sz="1400" dirty="0" smtClean="0"/>
            <a:t>Palm Oil</a:t>
          </a:r>
          <a:endParaRPr lang="en-US" sz="1400" dirty="0"/>
        </a:p>
      </dgm:t>
    </dgm:pt>
    <dgm:pt modelId="{BE39ADEC-1423-4B00-AA7D-A9B226BBBDA6}" type="parTrans" cxnId="{7249F728-4497-4F9D-A687-C4CEF91A88AC}">
      <dgm:prSet/>
      <dgm:spPr/>
      <dgm:t>
        <a:bodyPr/>
        <a:lstStyle/>
        <a:p>
          <a:endParaRPr lang="en-US"/>
        </a:p>
      </dgm:t>
    </dgm:pt>
    <dgm:pt modelId="{847E12DF-AE92-4121-976D-65E497FD849E}" type="sibTrans" cxnId="{7249F728-4497-4F9D-A687-C4CEF91A88AC}">
      <dgm:prSet/>
      <dgm:spPr/>
      <dgm:t>
        <a:bodyPr/>
        <a:lstStyle/>
        <a:p>
          <a:endParaRPr lang="en-US"/>
        </a:p>
      </dgm:t>
    </dgm:pt>
    <dgm:pt modelId="{659AE5F3-5A9C-48C6-9B96-95506071D97F}">
      <dgm:prSet phldrT="[Text]" custT="1"/>
      <dgm:spPr/>
      <dgm:t>
        <a:bodyPr/>
        <a:lstStyle/>
        <a:p>
          <a:r>
            <a:rPr lang="en-US" sz="1400" dirty="0" smtClean="0"/>
            <a:t>Row Crops:      oats, wheat, sugar beets, corn</a:t>
          </a:r>
        </a:p>
      </dgm:t>
    </dgm:pt>
    <dgm:pt modelId="{8DF277AA-8B9B-4EB7-A229-03726EB9B0E4}" type="parTrans" cxnId="{2CB69323-2F1F-4546-801A-6A7CB9D8591B}">
      <dgm:prSet/>
      <dgm:spPr/>
      <dgm:t>
        <a:bodyPr/>
        <a:lstStyle/>
        <a:p>
          <a:endParaRPr lang="en-US"/>
        </a:p>
      </dgm:t>
    </dgm:pt>
    <dgm:pt modelId="{753E1F05-F7D2-4E78-B348-D5E9CF5572D9}" type="sibTrans" cxnId="{2CB69323-2F1F-4546-801A-6A7CB9D8591B}">
      <dgm:prSet/>
      <dgm:spPr/>
      <dgm:t>
        <a:bodyPr/>
        <a:lstStyle/>
        <a:p>
          <a:endParaRPr lang="en-US"/>
        </a:p>
      </dgm:t>
    </dgm:pt>
    <dgm:pt modelId="{6D545C38-7625-4D8F-AB60-5A087263509B}">
      <dgm:prSet phldrT="[Text]" custT="1"/>
      <dgm:spPr/>
      <dgm:t>
        <a:bodyPr/>
        <a:lstStyle/>
        <a:p>
          <a:r>
            <a:rPr lang="en-US" sz="1400" dirty="0" smtClean="0"/>
            <a:t>Dairy</a:t>
          </a:r>
        </a:p>
      </dgm:t>
    </dgm:pt>
    <dgm:pt modelId="{92653D22-33EF-41AB-84C5-EFA80D17FD2A}" type="parTrans" cxnId="{C35D2365-D1CA-4945-B7D7-2790D6D65CE2}">
      <dgm:prSet/>
      <dgm:spPr/>
      <dgm:t>
        <a:bodyPr/>
        <a:lstStyle/>
        <a:p>
          <a:endParaRPr lang="en-US"/>
        </a:p>
      </dgm:t>
    </dgm:pt>
    <dgm:pt modelId="{6D94D53F-E3FA-4B92-A6B9-7BF9B3C2B4B9}" type="sibTrans" cxnId="{C35D2365-D1CA-4945-B7D7-2790D6D65CE2}">
      <dgm:prSet/>
      <dgm:spPr/>
      <dgm:t>
        <a:bodyPr/>
        <a:lstStyle/>
        <a:p>
          <a:endParaRPr lang="en-US"/>
        </a:p>
      </dgm:t>
    </dgm:pt>
    <dgm:pt modelId="{54C48539-4EDC-482F-A307-BFE54A963839}">
      <dgm:prSet phldrT="[Text]" custT="1"/>
      <dgm:spPr/>
      <dgm:t>
        <a:bodyPr/>
        <a:lstStyle/>
        <a:p>
          <a:r>
            <a:rPr lang="en-US" sz="1400" dirty="0" smtClean="0"/>
            <a:t>Vanilla</a:t>
          </a:r>
          <a:endParaRPr lang="en-US" sz="1400" dirty="0"/>
        </a:p>
      </dgm:t>
    </dgm:pt>
    <dgm:pt modelId="{4AA9DFC6-1C76-427F-B818-AB9EA2450A79}" type="parTrans" cxnId="{C4B2A1BA-98B5-4ECC-AE4E-2FB56E06FAF3}">
      <dgm:prSet/>
      <dgm:spPr/>
      <dgm:t>
        <a:bodyPr/>
        <a:lstStyle/>
        <a:p>
          <a:endParaRPr lang="en-US"/>
        </a:p>
      </dgm:t>
    </dgm:pt>
    <dgm:pt modelId="{2B772C3C-87CE-465E-86BF-D32442535ACE}" type="sibTrans" cxnId="{C4B2A1BA-98B5-4ECC-AE4E-2FB56E06FAF3}">
      <dgm:prSet/>
      <dgm:spPr/>
      <dgm:t>
        <a:bodyPr/>
        <a:lstStyle/>
        <a:p>
          <a:endParaRPr lang="en-US"/>
        </a:p>
      </dgm:t>
    </dgm:pt>
    <dgm:pt modelId="{E55B7617-C161-4571-9DAE-0BF684B7C955}">
      <dgm:prSet phldrT="[Text]" custT="1"/>
      <dgm:spPr/>
      <dgm:t>
        <a:bodyPr/>
        <a:lstStyle/>
        <a:p>
          <a:r>
            <a:rPr lang="en-US" sz="1400" dirty="0" smtClean="0"/>
            <a:t>Cocoa</a:t>
          </a:r>
          <a:endParaRPr lang="en-US" sz="1400" dirty="0"/>
        </a:p>
      </dgm:t>
    </dgm:pt>
    <dgm:pt modelId="{9DAB7EFC-8BF6-49CA-BF69-B5B9FA9FA4CC}" type="parTrans" cxnId="{AE376782-633D-4650-B4D4-0FB2D4F19CC3}">
      <dgm:prSet/>
      <dgm:spPr/>
      <dgm:t>
        <a:bodyPr/>
        <a:lstStyle/>
        <a:p>
          <a:endParaRPr lang="en-US"/>
        </a:p>
      </dgm:t>
    </dgm:pt>
    <dgm:pt modelId="{F28AE337-C353-4D59-B382-509072066125}" type="sibTrans" cxnId="{AE376782-633D-4650-B4D4-0FB2D4F19CC3}">
      <dgm:prSet/>
      <dgm:spPr/>
      <dgm:t>
        <a:bodyPr/>
        <a:lstStyle/>
        <a:p>
          <a:endParaRPr lang="en-US"/>
        </a:p>
      </dgm:t>
    </dgm:pt>
    <dgm:pt modelId="{C27D46FE-57BD-46CF-9D60-5D9FF3970AED}">
      <dgm:prSet phldrT="[Text]" custT="1"/>
      <dgm:spPr/>
      <dgm:t>
        <a:bodyPr/>
        <a:lstStyle/>
        <a:p>
          <a:r>
            <a:rPr lang="en-US" sz="1400" dirty="0" smtClean="0"/>
            <a:t>Fiber Packaging</a:t>
          </a:r>
          <a:endParaRPr lang="en-US" sz="1400" dirty="0"/>
        </a:p>
      </dgm:t>
    </dgm:pt>
    <dgm:pt modelId="{DDA34B00-0116-4281-93F0-0DE96B4A982F}" type="parTrans" cxnId="{1DD3DC4B-247C-453E-A6A1-C70EBAE63E77}">
      <dgm:prSet/>
      <dgm:spPr/>
      <dgm:t>
        <a:bodyPr/>
        <a:lstStyle/>
        <a:p>
          <a:endParaRPr lang="en-US"/>
        </a:p>
      </dgm:t>
    </dgm:pt>
    <dgm:pt modelId="{0E192341-1935-4228-A1DE-8531CF61D19D}" type="sibTrans" cxnId="{1DD3DC4B-247C-453E-A6A1-C70EBAE63E77}">
      <dgm:prSet/>
      <dgm:spPr/>
      <dgm:t>
        <a:bodyPr/>
        <a:lstStyle/>
        <a:p>
          <a:endParaRPr lang="en-US"/>
        </a:p>
      </dgm:t>
    </dgm:pt>
    <dgm:pt modelId="{CEF03260-EEBB-468E-8686-A1D6952BBC28}">
      <dgm:prSet phldrT="[Text]" custT="1"/>
      <dgm:spPr/>
      <dgm:t>
        <a:bodyPr/>
        <a:lstStyle/>
        <a:p>
          <a:r>
            <a:rPr lang="en-US" sz="1400" dirty="0" smtClean="0"/>
            <a:t>Animal welfare</a:t>
          </a:r>
          <a:endParaRPr lang="en-US" sz="1400" dirty="0"/>
        </a:p>
      </dgm:t>
    </dgm:pt>
    <dgm:pt modelId="{F7045B33-86A7-4940-A583-2D162BCEA035}" type="parTrans" cxnId="{F30A16FC-4BED-42AA-8313-9F7816DFEFDF}">
      <dgm:prSet/>
      <dgm:spPr/>
      <dgm:t>
        <a:bodyPr/>
        <a:lstStyle/>
        <a:p>
          <a:endParaRPr lang="en-US"/>
        </a:p>
      </dgm:t>
    </dgm:pt>
    <dgm:pt modelId="{4214017A-B2CC-45FF-B55D-DDC02460DCA6}" type="sibTrans" cxnId="{F30A16FC-4BED-42AA-8313-9F7816DFEFDF}">
      <dgm:prSet/>
      <dgm:spPr/>
      <dgm:t>
        <a:bodyPr/>
        <a:lstStyle/>
        <a:p>
          <a:endParaRPr lang="en-US"/>
        </a:p>
      </dgm:t>
    </dgm:pt>
    <dgm:pt modelId="{E07B7615-26C4-48B6-96FF-745AA571DA2A}">
      <dgm:prSet phldrT="[Text]" custT="1"/>
      <dgm:spPr/>
      <dgm:t>
        <a:bodyPr/>
        <a:lstStyle/>
        <a:p>
          <a:endParaRPr lang="en-US" sz="1400" dirty="0"/>
        </a:p>
      </dgm:t>
    </dgm:pt>
    <dgm:pt modelId="{A2F48EEF-BBFC-4375-B217-46165492AB83}" type="parTrans" cxnId="{A5883B6D-5BD2-4818-9689-3EADD95D60C3}">
      <dgm:prSet/>
      <dgm:spPr/>
      <dgm:t>
        <a:bodyPr/>
        <a:lstStyle/>
        <a:p>
          <a:endParaRPr lang="en-US"/>
        </a:p>
      </dgm:t>
    </dgm:pt>
    <dgm:pt modelId="{1E5C7A1E-BCDA-4292-931F-5E1E78273FA5}" type="sibTrans" cxnId="{A5883B6D-5BD2-4818-9689-3EADD95D60C3}">
      <dgm:prSet/>
      <dgm:spPr/>
      <dgm:t>
        <a:bodyPr/>
        <a:lstStyle/>
        <a:p>
          <a:endParaRPr lang="en-US"/>
        </a:p>
      </dgm:t>
    </dgm:pt>
    <dgm:pt modelId="{AD2D2FA8-CF20-45A8-93AF-373B0DC2FE68}">
      <dgm:prSet phldrT="[Text]" custT="1"/>
      <dgm:spPr/>
      <dgm:t>
        <a:bodyPr/>
        <a:lstStyle/>
        <a:p>
          <a:endParaRPr lang="en-US" sz="1400" dirty="0"/>
        </a:p>
      </dgm:t>
    </dgm:pt>
    <dgm:pt modelId="{4A64295D-4725-42CC-B4F1-747AF7BDA24D}" type="parTrans" cxnId="{FAF6A84C-BA6C-456E-8049-10021D52D830}">
      <dgm:prSet/>
      <dgm:spPr/>
      <dgm:t>
        <a:bodyPr/>
        <a:lstStyle/>
        <a:p>
          <a:endParaRPr lang="en-US"/>
        </a:p>
      </dgm:t>
    </dgm:pt>
    <dgm:pt modelId="{6ACEC24E-8EAA-421C-8332-6BF91BF207C3}" type="sibTrans" cxnId="{FAF6A84C-BA6C-456E-8049-10021D52D830}">
      <dgm:prSet/>
      <dgm:spPr/>
      <dgm:t>
        <a:bodyPr/>
        <a:lstStyle/>
        <a:p>
          <a:endParaRPr lang="en-US"/>
        </a:p>
      </dgm:t>
    </dgm:pt>
    <dgm:pt modelId="{9A384C18-A40E-4E6E-99EB-0826A79F82A5}">
      <dgm:prSet phldrT="[Text]" custT="1"/>
      <dgm:spPr/>
      <dgm:t>
        <a:bodyPr/>
        <a:lstStyle/>
        <a:p>
          <a:endParaRPr lang="en-US" sz="1400" dirty="0" smtClean="0"/>
        </a:p>
      </dgm:t>
    </dgm:pt>
    <dgm:pt modelId="{6F9A0A78-FC9C-4A57-B39E-B69BE5860209}" type="parTrans" cxnId="{D2F8D0C2-9459-411F-9ABA-3713A8FE4899}">
      <dgm:prSet/>
      <dgm:spPr/>
      <dgm:t>
        <a:bodyPr/>
        <a:lstStyle/>
        <a:p>
          <a:endParaRPr lang="en-US"/>
        </a:p>
      </dgm:t>
    </dgm:pt>
    <dgm:pt modelId="{F8A92834-91A8-414A-AFF4-6E74249E5FC6}" type="sibTrans" cxnId="{D2F8D0C2-9459-411F-9ABA-3713A8FE4899}">
      <dgm:prSet/>
      <dgm:spPr/>
      <dgm:t>
        <a:bodyPr/>
        <a:lstStyle/>
        <a:p>
          <a:endParaRPr lang="en-US"/>
        </a:p>
      </dgm:t>
    </dgm:pt>
    <dgm:pt modelId="{F181B175-D95F-434D-A7FF-13D21B76F15A}">
      <dgm:prSet phldrT="[Text]" custT="1"/>
      <dgm:spPr/>
      <dgm:t>
        <a:bodyPr/>
        <a:lstStyle/>
        <a:p>
          <a:endParaRPr lang="en-US" sz="1400" dirty="0" smtClean="0"/>
        </a:p>
      </dgm:t>
    </dgm:pt>
    <dgm:pt modelId="{84E66CA3-65BC-425C-BEBD-2B38EDD2DC13}" type="parTrans" cxnId="{07B8E0DE-38CA-4D99-8822-CBEF5036B1F0}">
      <dgm:prSet/>
      <dgm:spPr/>
      <dgm:t>
        <a:bodyPr/>
        <a:lstStyle/>
        <a:p>
          <a:endParaRPr lang="en-US"/>
        </a:p>
      </dgm:t>
    </dgm:pt>
    <dgm:pt modelId="{1A705D2A-185D-4C3F-A6B1-A0CFC8492B0B}" type="sibTrans" cxnId="{07B8E0DE-38CA-4D99-8822-CBEF5036B1F0}">
      <dgm:prSet/>
      <dgm:spPr/>
      <dgm:t>
        <a:bodyPr/>
        <a:lstStyle/>
        <a:p>
          <a:endParaRPr lang="en-US"/>
        </a:p>
      </dgm:t>
    </dgm:pt>
    <dgm:pt modelId="{B9074774-105A-43FE-B692-1C2AD25D8FCC}">
      <dgm:prSet phldrT="[Text]" custT="1"/>
      <dgm:spPr/>
      <dgm:t>
        <a:bodyPr/>
        <a:lstStyle/>
        <a:p>
          <a:endParaRPr lang="en-US" sz="1400" dirty="0"/>
        </a:p>
      </dgm:t>
    </dgm:pt>
    <dgm:pt modelId="{FF5EAE0F-EB2A-4183-8716-F90ADC3216AA}" type="parTrans" cxnId="{28AD8634-9680-432D-A63D-8B2607B13FEC}">
      <dgm:prSet/>
      <dgm:spPr/>
      <dgm:t>
        <a:bodyPr/>
        <a:lstStyle/>
        <a:p>
          <a:endParaRPr lang="en-US"/>
        </a:p>
      </dgm:t>
    </dgm:pt>
    <dgm:pt modelId="{D249F7B3-ED4A-44D5-A655-D44E9CF2A870}" type="sibTrans" cxnId="{28AD8634-9680-432D-A63D-8B2607B13FEC}">
      <dgm:prSet/>
      <dgm:spPr/>
      <dgm:t>
        <a:bodyPr/>
        <a:lstStyle/>
        <a:p>
          <a:endParaRPr lang="en-US"/>
        </a:p>
      </dgm:t>
    </dgm:pt>
    <dgm:pt modelId="{D974E70B-2071-4145-8EFE-8EA339F502DF}">
      <dgm:prSet phldrT="[Text]" custT="1"/>
      <dgm:spPr/>
      <dgm:t>
        <a:bodyPr/>
        <a:lstStyle/>
        <a:p>
          <a:endParaRPr lang="en-US" sz="1400" dirty="0"/>
        </a:p>
      </dgm:t>
    </dgm:pt>
    <dgm:pt modelId="{F26FBB50-A99E-49D6-81C9-1A9ECBA37DAD}" type="parTrans" cxnId="{B3E5C496-AF73-4D53-9727-8A4512A3AFB5}">
      <dgm:prSet/>
      <dgm:spPr/>
      <dgm:t>
        <a:bodyPr/>
        <a:lstStyle/>
        <a:p>
          <a:endParaRPr lang="en-US"/>
        </a:p>
      </dgm:t>
    </dgm:pt>
    <dgm:pt modelId="{C315D347-67B5-4E2E-A4C8-1DBE99142447}" type="sibTrans" cxnId="{B3E5C496-AF73-4D53-9727-8A4512A3AFB5}">
      <dgm:prSet/>
      <dgm:spPr/>
      <dgm:t>
        <a:bodyPr/>
        <a:lstStyle/>
        <a:p>
          <a:endParaRPr lang="en-US"/>
        </a:p>
      </dgm:t>
    </dgm:pt>
    <dgm:pt modelId="{8F118108-DD58-4A74-AC85-276B6BE9F2D9}">
      <dgm:prSet phldrT="[Text]" custT="1"/>
      <dgm:spPr/>
      <dgm:t>
        <a:bodyPr/>
        <a:lstStyle/>
        <a:p>
          <a:endParaRPr lang="en-US" sz="1400" dirty="0"/>
        </a:p>
      </dgm:t>
    </dgm:pt>
    <dgm:pt modelId="{27181BE3-D1B9-4344-8010-71EEC89D178A}" type="parTrans" cxnId="{34D23BC4-ADA8-4E77-BC36-6DE01EC541DE}">
      <dgm:prSet/>
      <dgm:spPr/>
      <dgm:t>
        <a:bodyPr/>
        <a:lstStyle/>
        <a:p>
          <a:endParaRPr lang="en-US"/>
        </a:p>
      </dgm:t>
    </dgm:pt>
    <dgm:pt modelId="{0D463BE5-5628-4639-8C3A-235EFD95E864}" type="sibTrans" cxnId="{34D23BC4-ADA8-4E77-BC36-6DE01EC541DE}">
      <dgm:prSet/>
      <dgm:spPr/>
      <dgm:t>
        <a:bodyPr/>
        <a:lstStyle/>
        <a:p>
          <a:endParaRPr lang="en-US"/>
        </a:p>
      </dgm:t>
    </dgm:pt>
    <dgm:pt modelId="{BB40D9CE-0688-48CC-ADC9-DB0E850C2E60}">
      <dgm:prSet phldrT="[Text]" custT="1"/>
      <dgm:spPr/>
      <dgm:t>
        <a:bodyPr/>
        <a:lstStyle/>
        <a:p>
          <a:endParaRPr lang="en-US" sz="1400" dirty="0"/>
        </a:p>
      </dgm:t>
    </dgm:pt>
    <dgm:pt modelId="{B96BD6E2-78E4-4EA6-9FBD-5BCF6DE5B176}" type="parTrans" cxnId="{9240669E-BCA5-4087-8F29-A1FB52C993BD}">
      <dgm:prSet/>
      <dgm:spPr/>
      <dgm:t>
        <a:bodyPr/>
        <a:lstStyle/>
        <a:p>
          <a:endParaRPr lang="en-US"/>
        </a:p>
      </dgm:t>
    </dgm:pt>
    <dgm:pt modelId="{54084D9C-AB5C-4E59-9739-FE61494FF31C}" type="sibTrans" cxnId="{9240669E-BCA5-4087-8F29-A1FB52C993BD}">
      <dgm:prSet/>
      <dgm:spPr/>
      <dgm:t>
        <a:bodyPr/>
        <a:lstStyle/>
        <a:p>
          <a:endParaRPr lang="en-US"/>
        </a:p>
      </dgm:t>
    </dgm:pt>
    <dgm:pt modelId="{047E7208-CBE8-40F1-A721-11F16CD28604}" type="pres">
      <dgm:prSet presAssocID="{6F03B479-E0DA-4204-8FFC-8853F13C7B2A}" presName="Name0" presStyleCnt="0">
        <dgm:presLayoutVars>
          <dgm:dir/>
        </dgm:presLayoutVars>
      </dgm:prSet>
      <dgm:spPr/>
      <dgm:t>
        <a:bodyPr/>
        <a:lstStyle/>
        <a:p>
          <a:endParaRPr lang="en-US"/>
        </a:p>
      </dgm:t>
    </dgm:pt>
    <dgm:pt modelId="{C03A0028-C1D3-4331-8D35-1F0B9F5C55A2}" type="pres">
      <dgm:prSet presAssocID="{1DB65843-BF01-4937-A7B0-3E57B1E3B7A9}" presName="composite" presStyleCnt="0"/>
      <dgm:spPr/>
    </dgm:pt>
    <dgm:pt modelId="{5F158CDE-D0E6-4BEA-AB43-424524BE2D47}" type="pres">
      <dgm:prSet presAssocID="{1DB65843-BF01-4937-A7B0-3E57B1E3B7A9}" presName="Accent" presStyleLbl="alignAcc1" presStyleIdx="0" presStyleCnt="4"/>
      <dgm:spPr/>
    </dgm:pt>
    <dgm:pt modelId="{87D4D0AA-7AA1-4D38-8D3C-D4096C920F65}" type="pres">
      <dgm:prSet presAssocID="{1DB65843-BF01-4937-A7B0-3E57B1E3B7A9}" presName="Image" presStyleLbl="node1" presStyleIdx="0" presStyleCnt="4" custScaleY="143379"/>
      <dgm:spPr/>
    </dgm:pt>
    <dgm:pt modelId="{1EC08CFA-3367-4C2B-8F3E-328A00137D4C}" type="pres">
      <dgm:prSet presAssocID="{1DB65843-BF01-4937-A7B0-3E57B1E3B7A9}" presName="Child" presStyleLbl="revTx" presStyleIdx="0" presStyleCnt="4">
        <dgm:presLayoutVars>
          <dgm:bulletEnabled val="1"/>
        </dgm:presLayoutVars>
      </dgm:prSet>
      <dgm:spPr/>
      <dgm:t>
        <a:bodyPr/>
        <a:lstStyle/>
        <a:p>
          <a:endParaRPr lang="en-US"/>
        </a:p>
      </dgm:t>
    </dgm:pt>
    <dgm:pt modelId="{E8FCB4D0-315C-4B17-B19D-1DE73D8612CC}" type="pres">
      <dgm:prSet presAssocID="{1DB65843-BF01-4937-A7B0-3E57B1E3B7A9}" presName="Parent" presStyleLbl="alignNode1" presStyleIdx="0" presStyleCnt="4" custScaleX="104772" custScaleY="170538" custLinFactY="-43629" custLinFactNeighborY="-100000">
        <dgm:presLayoutVars>
          <dgm:bulletEnabled val="1"/>
        </dgm:presLayoutVars>
      </dgm:prSet>
      <dgm:spPr/>
      <dgm:t>
        <a:bodyPr/>
        <a:lstStyle/>
        <a:p>
          <a:endParaRPr lang="en-US"/>
        </a:p>
      </dgm:t>
    </dgm:pt>
    <dgm:pt modelId="{AD4D1274-7A93-4187-8AA0-C2C823CB1FED}" type="pres">
      <dgm:prSet presAssocID="{8B696C06-6353-4562-B073-9FC91707FABE}" presName="sibTrans" presStyleCnt="0"/>
      <dgm:spPr/>
    </dgm:pt>
    <dgm:pt modelId="{41C9F9BB-FD91-4DD8-B89C-DDF37EC84186}" type="pres">
      <dgm:prSet presAssocID="{9DB3F4B7-5F9B-4523-BEEF-9DB058DE113D}" presName="composite" presStyleCnt="0"/>
      <dgm:spPr/>
    </dgm:pt>
    <dgm:pt modelId="{471D3316-50B2-4902-99BE-3698F46F9CC9}" type="pres">
      <dgm:prSet presAssocID="{9DB3F4B7-5F9B-4523-BEEF-9DB058DE113D}" presName="Accent" presStyleLbl="alignAcc1" presStyleIdx="1" presStyleCnt="4"/>
      <dgm:spPr/>
    </dgm:pt>
    <dgm:pt modelId="{7D2FCED3-C98F-4A15-9946-9E2E12889FC4}" type="pres">
      <dgm:prSet presAssocID="{9DB3F4B7-5F9B-4523-BEEF-9DB058DE113D}" presName="Image" presStyleLbl="node1" presStyleIdx="1" presStyleCnt="4" custScaleY="143379"/>
      <dgm:spPr/>
    </dgm:pt>
    <dgm:pt modelId="{624DCC93-B25A-4A6E-8AA1-C824C6863DE0}" type="pres">
      <dgm:prSet presAssocID="{9DB3F4B7-5F9B-4523-BEEF-9DB058DE113D}" presName="Child" presStyleLbl="revTx" presStyleIdx="1" presStyleCnt="4">
        <dgm:presLayoutVars>
          <dgm:bulletEnabled val="1"/>
        </dgm:presLayoutVars>
      </dgm:prSet>
      <dgm:spPr/>
      <dgm:t>
        <a:bodyPr/>
        <a:lstStyle/>
        <a:p>
          <a:endParaRPr lang="en-US"/>
        </a:p>
      </dgm:t>
    </dgm:pt>
    <dgm:pt modelId="{9A061D67-0E68-45F1-A683-379E78F67B9F}" type="pres">
      <dgm:prSet presAssocID="{9DB3F4B7-5F9B-4523-BEEF-9DB058DE113D}" presName="Parent" presStyleLbl="alignNode1" presStyleIdx="1" presStyleCnt="4" custScaleX="104772" custScaleY="170538" custLinFactY="-43629" custLinFactNeighborY="-100000">
        <dgm:presLayoutVars>
          <dgm:bulletEnabled val="1"/>
        </dgm:presLayoutVars>
      </dgm:prSet>
      <dgm:spPr/>
      <dgm:t>
        <a:bodyPr/>
        <a:lstStyle/>
        <a:p>
          <a:endParaRPr lang="en-US"/>
        </a:p>
      </dgm:t>
    </dgm:pt>
    <dgm:pt modelId="{103C1D3C-42F9-4D4C-AB9C-568A6A70884A}" type="pres">
      <dgm:prSet presAssocID="{07A6EA3D-AF2F-4A86-884E-9A0C101404D0}" presName="sibTrans" presStyleCnt="0"/>
      <dgm:spPr/>
    </dgm:pt>
    <dgm:pt modelId="{695019EC-DFFF-4E82-8A60-CDF4C61899B9}" type="pres">
      <dgm:prSet presAssocID="{7EFF0952-8475-4817-A34D-992770032256}" presName="composite" presStyleCnt="0"/>
      <dgm:spPr/>
    </dgm:pt>
    <dgm:pt modelId="{9088072D-D612-4FC0-95A8-0766E5EC0238}" type="pres">
      <dgm:prSet presAssocID="{7EFF0952-8475-4817-A34D-992770032256}" presName="Accent" presStyleLbl="alignAcc1" presStyleIdx="2" presStyleCnt="4"/>
      <dgm:spPr/>
    </dgm:pt>
    <dgm:pt modelId="{A9AB1303-9A0D-4CE9-A651-8C488F3F815E}" type="pres">
      <dgm:prSet presAssocID="{7EFF0952-8475-4817-A34D-992770032256}" presName="Image" presStyleLbl="node1" presStyleIdx="2" presStyleCnt="4" custScaleY="143379"/>
      <dgm:spPr/>
    </dgm:pt>
    <dgm:pt modelId="{1AEA0CB7-1B01-4520-8F8C-FFAEC4911AA5}" type="pres">
      <dgm:prSet presAssocID="{7EFF0952-8475-4817-A34D-992770032256}" presName="Child" presStyleLbl="revTx" presStyleIdx="2" presStyleCnt="4">
        <dgm:presLayoutVars>
          <dgm:bulletEnabled val="1"/>
        </dgm:presLayoutVars>
      </dgm:prSet>
      <dgm:spPr/>
      <dgm:t>
        <a:bodyPr/>
        <a:lstStyle/>
        <a:p>
          <a:endParaRPr lang="en-US"/>
        </a:p>
      </dgm:t>
    </dgm:pt>
    <dgm:pt modelId="{482779A8-98F5-4EB8-AF00-0345613B6C25}" type="pres">
      <dgm:prSet presAssocID="{7EFF0952-8475-4817-A34D-992770032256}" presName="Parent" presStyleLbl="alignNode1" presStyleIdx="2" presStyleCnt="4" custScaleX="104772" custScaleY="170538" custLinFactY="-43629" custLinFactNeighborY="-100000">
        <dgm:presLayoutVars>
          <dgm:bulletEnabled val="1"/>
        </dgm:presLayoutVars>
      </dgm:prSet>
      <dgm:spPr/>
      <dgm:t>
        <a:bodyPr/>
        <a:lstStyle/>
        <a:p>
          <a:endParaRPr lang="en-US"/>
        </a:p>
      </dgm:t>
    </dgm:pt>
    <dgm:pt modelId="{9A10AAB7-C90C-4CAC-9113-940BAB5CF383}" type="pres">
      <dgm:prSet presAssocID="{F74103BD-1FFE-4B07-AF76-EDFDE7DE0FE3}" presName="sibTrans" presStyleCnt="0"/>
      <dgm:spPr/>
    </dgm:pt>
    <dgm:pt modelId="{2B059080-FAC0-48A2-8C88-33F7002E446E}" type="pres">
      <dgm:prSet presAssocID="{FA6B7814-09D3-4321-85FB-3F837FF6B6B6}" presName="composite" presStyleCnt="0"/>
      <dgm:spPr/>
    </dgm:pt>
    <dgm:pt modelId="{8FE50F70-A5F6-4445-B598-B62BB8C56A98}" type="pres">
      <dgm:prSet presAssocID="{FA6B7814-09D3-4321-85FB-3F837FF6B6B6}" presName="Accent" presStyleLbl="alignAcc1" presStyleIdx="3" presStyleCnt="4"/>
      <dgm:spPr/>
    </dgm:pt>
    <dgm:pt modelId="{27F090FE-1EF2-4B48-8D3A-CF352F32272E}" type="pres">
      <dgm:prSet presAssocID="{FA6B7814-09D3-4321-85FB-3F837FF6B6B6}" presName="Image" presStyleLbl="node1" presStyleIdx="3" presStyleCnt="4" custScaleY="143379"/>
      <dgm:spPr/>
    </dgm:pt>
    <dgm:pt modelId="{B5AF6257-7464-4F8D-94E5-577D2E638A9C}" type="pres">
      <dgm:prSet presAssocID="{FA6B7814-09D3-4321-85FB-3F837FF6B6B6}" presName="Child" presStyleLbl="revTx" presStyleIdx="3" presStyleCnt="4">
        <dgm:presLayoutVars>
          <dgm:bulletEnabled val="1"/>
        </dgm:presLayoutVars>
      </dgm:prSet>
      <dgm:spPr/>
      <dgm:t>
        <a:bodyPr/>
        <a:lstStyle/>
        <a:p>
          <a:endParaRPr lang="en-US"/>
        </a:p>
      </dgm:t>
    </dgm:pt>
    <dgm:pt modelId="{747D941F-C70E-45E4-A98F-FBCB772F394F}" type="pres">
      <dgm:prSet presAssocID="{FA6B7814-09D3-4321-85FB-3F837FF6B6B6}" presName="Parent" presStyleLbl="alignNode1" presStyleIdx="3" presStyleCnt="4" custScaleX="104772" custScaleY="170538" custLinFactY="-43629" custLinFactNeighborY="-100000">
        <dgm:presLayoutVars>
          <dgm:bulletEnabled val="1"/>
        </dgm:presLayoutVars>
      </dgm:prSet>
      <dgm:spPr/>
      <dgm:t>
        <a:bodyPr/>
        <a:lstStyle/>
        <a:p>
          <a:endParaRPr lang="en-US"/>
        </a:p>
      </dgm:t>
    </dgm:pt>
  </dgm:ptLst>
  <dgm:cxnLst>
    <dgm:cxn modelId="{D5D327F7-6D31-40F6-A1EA-0915E1ECB9CB}" srcId="{6F03B479-E0DA-4204-8FFC-8853F13C7B2A}" destId="{9DB3F4B7-5F9B-4523-BEEF-9DB058DE113D}" srcOrd="1" destOrd="0" parTransId="{647B00D3-708C-4C55-8013-DB5B35133943}" sibTransId="{07A6EA3D-AF2F-4A86-884E-9A0C101404D0}"/>
    <dgm:cxn modelId="{C803592E-45AC-4D04-B891-D8E017E4B149}" type="presOf" srcId="{6F03B479-E0DA-4204-8FFC-8853F13C7B2A}" destId="{047E7208-CBE8-40F1-A721-11F16CD28604}" srcOrd="0" destOrd="0" presId="urn:microsoft.com/office/officeart/2008/layout/TitlePictureLineup"/>
    <dgm:cxn modelId="{8C6427CA-E588-4867-B8D1-263390767852}" type="presOf" srcId="{54C48539-4EDC-482F-A307-BFE54A963839}" destId="{1AEA0CB7-1B01-4520-8F8C-FFAEC4911AA5}" srcOrd="0" destOrd="2" presId="urn:microsoft.com/office/officeart/2008/layout/TitlePictureLineup"/>
    <dgm:cxn modelId="{291E3C01-02B4-4494-AF74-87386C984FA5}" type="presOf" srcId="{C27D46FE-57BD-46CF-9D60-5D9FF3970AED}" destId="{B5AF6257-7464-4F8D-94E5-577D2E638A9C}" srcOrd="0" destOrd="2" presId="urn:microsoft.com/office/officeart/2008/layout/TitlePictureLineup"/>
    <dgm:cxn modelId="{51805095-46DD-4E7C-BF19-A4503F1F0791}" type="presOf" srcId="{F181B175-D95F-434D-A7FF-13D21B76F15A}" destId="{624DCC93-B25A-4A6E-8AA1-C824C6863DE0}" srcOrd="0" destOrd="1" presId="urn:microsoft.com/office/officeart/2008/layout/TitlePictureLineup"/>
    <dgm:cxn modelId="{2CB69323-2F1F-4546-801A-6A7CB9D8591B}" srcId="{9DB3F4B7-5F9B-4523-BEEF-9DB058DE113D}" destId="{659AE5F3-5A9C-48C6-9B96-95506071D97F}" srcOrd="2" destOrd="0" parTransId="{8DF277AA-8B9B-4EB7-A229-03726EB9B0E4}" sibTransId="{753E1F05-F7D2-4E78-B348-D5E9CF5572D9}"/>
    <dgm:cxn modelId="{8DCA42F8-D818-4CA6-B606-D4B7087DE40B}" type="presOf" srcId="{E55B7617-C161-4571-9DAE-0BF684B7C955}" destId="{1AEA0CB7-1B01-4520-8F8C-FFAEC4911AA5}" srcOrd="0" destOrd="3" presId="urn:microsoft.com/office/officeart/2008/layout/TitlePictureLineup"/>
    <dgm:cxn modelId="{D4087158-7CA7-491E-91EE-46C5E912668B}" type="presOf" srcId="{D974E70B-2071-4145-8EFE-8EA339F502DF}" destId="{1AEA0CB7-1B01-4520-8F8C-FFAEC4911AA5}" srcOrd="0" destOrd="1" presId="urn:microsoft.com/office/officeart/2008/layout/TitlePictureLineup"/>
    <dgm:cxn modelId="{4F6BDF4E-1FEA-48C3-8DD1-40EDC9385C80}" type="presOf" srcId="{E07B7615-26C4-48B6-96FF-745AA571DA2A}" destId="{1EC08CFA-3367-4C2B-8F3E-328A00137D4C}" srcOrd="0" destOrd="0" presId="urn:microsoft.com/office/officeart/2008/layout/TitlePictureLineup"/>
    <dgm:cxn modelId="{47D167D6-A92C-4043-A563-B135B4160CF4}" type="presOf" srcId="{1DB65843-BF01-4937-A7B0-3E57B1E3B7A9}" destId="{E8FCB4D0-315C-4B17-B19D-1DE73D8612CC}" srcOrd="0" destOrd="0" presId="urn:microsoft.com/office/officeart/2008/layout/TitlePictureLineup"/>
    <dgm:cxn modelId="{169E07A7-3B04-4270-B358-078871C71E82}" type="presOf" srcId="{B9074774-105A-43FE-B692-1C2AD25D8FCC}" destId="{1AEA0CB7-1B01-4520-8F8C-FFAEC4911AA5}" srcOrd="0" destOrd="0" presId="urn:microsoft.com/office/officeart/2008/layout/TitlePictureLineup"/>
    <dgm:cxn modelId="{A44E2D7D-2055-4E87-9C85-2F45BCE23BB2}" type="presOf" srcId="{FA6B7814-09D3-4321-85FB-3F837FF6B6B6}" destId="{747D941F-C70E-45E4-A98F-FBCB772F394F}" srcOrd="0" destOrd="0" presId="urn:microsoft.com/office/officeart/2008/layout/TitlePictureLineup"/>
    <dgm:cxn modelId="{07B8E0DE-38CA-4D99-8822-CBEF5036B1F0}" srcId="{9DB3F4B7-5F9B-4523-BEEF-9DB058DE113D}" destId="{F181B175-D95F-434D-A7FF-13D21B76F15A}" srcOrd="1" destOrd="0" parTransId="{84E66CA3-65BC-425C-BEBD-2B38EDD2DC13}" sibTransId="{1A705D2A-185D-4C3F-A6B1-A0CFC8492B0B}"/>
    <dgm:cxn modelId="{77751D71-1763-4C83-9111-2EE7885FC59E}" type="presOf" srcId="{8F118108-DD58-4A74-AC85-276B6BE9F2D9}" destId="{B5AF6257-7464-4F8D-94E5-577D2E638A9C}" srcOrd="0" destOrd="0" presId="urn:microsoft.com/office/officeart/2008/layout/TitlePictureLineup"/>
    <dgm:cxn modelId="{B602707C-30A4-4708-B573-D7649F6A03E9}" type="presOf" srcId="{F7C3BBE1-BED9-427C-9284-321D074EC584}" destId="{1EC08CFA-3367-4C2B-8F3E-328A00137D4C}" srcOrd="0" destOrd="2" presId="urn:microsoft.com/office/officeart/2008/layout/TitlePictureLineup"/>
    <dgm:cxn modelId="{7249F728-4497-4F9D-A687-C4CEF91A88AC}" srcId="{1DB65843-BF01-4937-A7B0-3E57B1E3B7A9}" destId="{D02CB0B5-67F4-4115-9DEE-B86F4D5D2AE1}" srcOrd="3" destOrd="0" parTransId="{BE39ADEC-1423-4B00-AA7D-A9B226BBBDA6}" sibTransId="{847E12DF-AE92-4121-976D-65E497FD849E}"/>
    <dgm:cxn modelId="{E4E2566A-0C3B-4000-85B5-AB6089ADF4F4}" type="presOf" srcId="{AD2D2FA8-CF20-45A8-93AF-373B0DC2FE68}" destId="{1EC08CFA-3367-4C2B-8F3E-328A00137D4C}" srcOrd="0" destOrd="1" presId="urn:microsoft.com/office/officeart/2008/layout/TitlePictureLineup"/>
    <dgm:cxn modelId="{E6B06DD9-4AD4-41CF-83E8-BB333A28622A}" type="presOf" srcId="{659AE5F3-5A9C-48C6-9B96-95506071D97F}" destId="{624DCC93-B25A-4A6E-8AA1-C824C6863DE0}" srcOrd="0" destOrd="2" presId="urn:microsoft.com/office/officeart/2008/layout/TitlePictureLineup"/>
    <dgm:cxn modelId="{858E6FFC-524C-464D-A1CF-B49B5E2C1ACE}" type="presOf" srcId="{BB40D9CE-0688-48CC-ADC9-DB0E850C2E60}" destId="{B5AF6257-7464-4F8D-94E5-577D2E638A9C}" srcOrd="0" destOrd="1" presId="urn:microsoft.com/office/officeart/2008/layout/TitlePictureLineup"/>
    <dgm:cxn modelId="{FAF6A84C-BA6C-456E-8049-10021D52D830}" srcId="{1DB65843-BF01-4937-A7B0-3E57B1E3B7A9}" destId="{AD2D2FA8-CF20-45A8-93AF-373B0DC2FE68}" srcOrd="1" destOrd="0" parTransId="{4A64295D-4725-42CC-B4F1-747AF7BDA24D}" sibTransId="{6ACEC24E-8EAA-421C-8332-6BF91BF207C3}"/>
    <dgm:cxn modelId="{096FCC01-9AF0-4198-B294-7A86D8964D39}" srcId="{1DB65843-BF01-4937-A7B0-3E57B1E3B7A9}" destId="{F7C3BBE1-BED9-427C-9284-321D074EC584}" srcOrd="2" destOrd="0" parTransId="{5F05B2FF-77B5-4DCC-9490-C3088D0F6B04}" sibTransId="{B1116078-AE44-40A8-A9E5-DB62FF653422}"/>
    <dgm:cxn modelId="{78F55F34-966F-4F07-9A77-1541F9232286}" srcId="{6F03B479-E0DA-4204-8FFC-8853F13C7B2A}" destId="{FA6B7814-09D3-4321-85FB-3F837FF6B6B6}" srcOrd="3" destOrd="0" parTransId="{32CEBDB9-7838-43E1-9E5F-61276ECC3EC7}" sibTransId="{3CD86449-E732-4D14-B48C-9F7F07C4F7F4}"/>
    <dgm:cxn modelId="{38225471-E368-45BB-9B45-ECE23CA8D017}" type="presOf" srcId="{D02CB0B5-67F4-4115-9DEE-B86F4D5D2AE1}" destId="{1EC08CFA-3367-4C2B-8F3E-328A00137D4C}" srcOrd="0" destOrd="3" presId="urn:microsoft.com/office/officeart/2008/layout/TitlePictureLineup"/>
    <dgm:cxn modelId="{5CA9A376-E72E-4698-86B6-FAA00E16DF44}" type="presOf" srcId="{7EFF0952-8475-4817-A34D-992770032256}" destId="{482779A8-98F5-4EB8-AF00-0345613B6C25}" srcOrd="0" destOrd="0" presId="urn:microsoft.com/office/officeart/2008/layout/TitlePictureLineup"/>
    <dgm:cxn modelId="{AE376782-633D-4650-B4D4-0FB2D4F19CC3}" srcId="{7EFF0952-8475-4817-A34D-992770032256}" destId="{E55B7617-C161-4571-9DAE-0BF684B7C955}" srcOrd="3" destOrd="0" parTransId="{9DAB7EFC-8BF6-49CA-BF69-B5B9FA9FA4CC}" sibTransId="{F28AE337-C353-4D59-B382-509072066125}"/>
    <dgm:cxn modelId="{B3E5C496-AF73-4D53-9727-8A4512A3AFB5}" srcId="{7EFF0952-8475-4817-A34D-992770032256}" destId="{D974E70B-2071-4145-8EFE-8EA339F502DF}" srcOrd="1" destOrd="0" parTransId="{F26FBB50-A99E-49D6-81C9-1A9ECBA37DAD}" sibTransId="{C315D347-67B5-4E2E-A4C8-1DBE99142447}"/>
    <dgm:cxn modelId="{D2F8D0C2-9459-411F-9ABA-3713A8FE4899}" srcId="{9DB3F4B7-5F9B-4523-BEEF-9DB058DE113D}" destId="{9A384C18-A40E-4E6E-99EB-0826A79F82A5}" srcOrd="0" destOrd="0" parTransId="{6F9A0A78-FC9C-4A57-B39E-B69BE5860209}" sibTransId="{F8A92834-91A8-414A-AFF4-6E74249E5FC6}"/>
    <dgm:cxn modelId="{B62086B6-45FC-4A36-9902-BA07B23A0661}" srcId="{6F03B479-E0DA-4204-8FFC-8853F13C7B2A}" destId="{7EFF0952-8475-4817-A34D-992770032256}" srcOrd="2" destOrd="0" parTransId="{2D8BA9D0-6A1C-4075-88BF-28810C6F336A}" sibTransId="{F74103BD-1FFE-4B07-AF76-EDFDE7DE0FE3}"/>
    <dgm:cxn modelId="{FA8D93FB-1381-43B4-BBA4-905049114639}" type="presOf" srcId="{9A384C18-A40E-4E6E-99EB-0826A79F82A5}" destId="{624DCC93-B25A-4A6E-8AA1-C824C6863DE0}" srcOrd="0" destOrd="0" presId="urn:microsoft.com/office/officeart/2008/layout/TitlePictureLineup"/>
    <dgm:cxn modelId="{C4B2A1BA-98B5-4ECC-AE4E-2FB56E06FAF3}" srcId="{7EFF0952-8475-4817-A34D-992770032256}" destId="{54C48539-4EDC-482F-A307-BFE54A963839}" srcOrd="2" destOrd="0" parTransId="{4AA9DFC6-1C76-427F-B818-AB9EA2450A79}" sibTransId="{2B772C3C-87CE-465E-86BF-D32442535ACE}"/>
    <dgm:cxn modelId="{F30A16FC-4BED-42AA-8313-9F7816DFEFDF}" srcId="{FA6B7814-09D3-4321-85FB-3F837FF6B6B6}" destId="{CEF03260-EEBB-468E-8686-A1D6952BBC28}" srcOrd="3" destOrd="0" parTransId="{F7045B33-86A7-4940-A583-2D162BCEA035}" sibTransId="{4214017A-B2CC-45FF-B55D-DDC02460DCA6}"/>
    <dgm:cxn modelId="{A5883B6D-5BD2-4818-9689-3EADD95D60C3}" srcId="{1DB65843-BF01-4937-A7B0-3E57B1E3B7A9}" destId="{E07B7615-26C4-48B6-96FF-745AA571DA2A}" srcOrd="0" destOrd="0" parTransId="{A2F48EEF-BBFC-4375-B217-46165492AB83}" sibTransId="{1E5C7A1E-BCDA-4292-931F-5E1E78273FA5}"/>
    <dgm:cxn modelId="{C35D2365-D1CA-4945-B7D7-2790D6D65CE2}" srcId="{9DB3F4B7-5F9B-4523-BEEF-9DB058DE113D}" destId="{6D545C38-7625-4D8F-AB60-5A087263509B}" srcOrd="3" destOrd="0" parTransId="{92653D22-33EF-41AB-84C5-EFA80D17FD2A}" sibTransId="{6D94D53F-E3FA-4B92-A6B9-7BF9B3C2B4B9}"/>
    <dgm:cxn modelId="{34D23BC4-ADA8-4E77-BC36-6DE01EC541DE}" srcId="{FA6B7814-09D3-4321-85FB-3F837FF6B6B6}" destId="{8F118108-DD58-4A74-AC85-276B6BE9F2D9}" srcOrd="0" destOrd="0" parTransId="{27181BE3-D1B9-4344-8010-71EEC89D178A}" sibTransId="{0D463BE5-5628-4639-8C3A-235EFD95E864}"/>
    <dgm:cxn modelId="{28AD8634-9680-432D-A63D-8B2607B13FEC}" srcId="{7EFF0952-8475-4817-A34D-992770032256}" destId="{B9074774-105A-43FE-B692-1C2AD25D8FCC}" srcOrd="0" destOrd="0" parTransId="{FF5EAE0F-EB2A-4183-8716-F90ADC3216AA}" sibTransId="{D249F7B3-ED4A-44D5-A655-D44E9CF2A870}"/>
    <dgm:cxn modelId="{4F710AFB-4FC3-4B4C-A41C-DA233385D6B3}" type="presOf" srcId="{9DB3F4B7-5F9B-4523-BEEF-9DB058DE113D}" destId="{9A061D67-0E68-45F1-A683-379E78F67B9F}" srcOrd="0" destOrd="0" presId="urn:microsoft.com/office/officeart/2008/layout/TitlePictureLineup"/>
    <dgm:cxn modelId="{1DD3DC4B-247C-453E-A6A1-C70EBAE63E77}" srcId="{FA6B7814-09D3-4321-85FB-3F837FF6B6B6}" destId="{C27D46FE-57BD-46CF-9D60-5D9FF3970AED}" srcOrd="2" destOrd="0" parTransId="{DDA34B00-0116-4281-93F0-0DE96B4A982F}" sibTransId="{0E192341-1935-4228-A1DE-8531CF61D19D}"/>
    <dgm:cxn modelId="{0F8BF0AF-5CEC-4418-A2E8-D84A8CA95F12}" type="presOf" srcId="{CEF03260-EEBB-468E-8686-A1D6952BBC28}" destId="{B5AF6257-7464-4F8D-94E5-577D2E638A9C}" srcOrd="0" destOrd="3" presId="urn:microsoft.com/office/officeart/2008/layout/TitlePictureLineup"/>
    <dgm:cxn modelId="{F89AAD05-0A22-4EE2-B201-4C8924141F86}" type="presOf" srcId="{6D545C38-7625-4D8F-AB60-5A087263509B}" destId="{624DCC93-B25A-4A6E-8AA1-C824C6863DE0}" srcOrd="0" destOrd="3" presId="urn:microsoft.com/office/officeart/2008/layout/TitlePictureLineup"/>
    <dgm:cxn modelId="{D4EB58FD-AC2E-462D-B546-8474B8AABC21}" srcId="{6F03B479-E0DA-4204-8FFC-8853F13C7B2A}" destId="{1DB65843-BF01-4937-A7B0-3E57B1E3B7A9}" srcOrd="0" destOrd="0" parTransId="{62C9C31F-EED7-4D0E-A980-7FCD624FEB95}" sibTransId="{8B696C06-6353-4562-B073-9FC91707FABE}"/>
    <dgm:cxn modelId="{9240669E-BCA5-4087-8F29-A1FB52C993BD}" srcId="{FA6B7814-09D3-4321-85FB-3F837FF6B6B6}" destId="{BB40D9CE-0688-48CC-ADC9-DB0E850C2E60}" srcOrd="1" destOrd="0" parTransId="{B96BD6E2-78E4-4EA6-9FBD-5BCF6DE5B176}" sibTransId="{54084D9C-AB5C-4E59-9739-FE61494FF31C}"/>
    <dgm:cxn modelId="{4A2A62C7-58D5-42DB-9E94-72014133D3DA}" type="presParOf" srcId="{047E7208-CBE8-40F1-A721-11F16CD28604}" destId="{C03A0028-C1D3-4331-8D35-1F0B9F5C55A2}" srcOrd="0" destOrd="0" presId="urn:microsoft.com/office/officeart/2008/layout/TitlePictureLineup"/>
    <dgm:cxn modelId="{5AF61736-1A09-40AD-A2F0-77ACD93260A9}" type="presParOf" srcId="{C03A0028-C1D3-4331-8D35-1F0B9F5C55A2}" destId="{5F158CDE-D0E6-4BEA-AB43-424524BE2D47}" srcOrd="0" destOrd="0" presId="urn:microsoft.com/office/officeart/2008/layout/TitlePictureLineup"/>
    <dgm:cxn modelId="{688128EF-F1F1-4345-B147-B1FB7327226A}" type="presParOf" srcId="{C03A0028-C1D3-4331-8D35-1F0B9F5C55A2}" destId="{87D4D0AA-7AA1-4D38-8D3C-D4096C920F65}" srcOrd="1" destOrd="0" presId="urn:microsoft.com/office/officeart/2008/layout/TitlePictureLineup"/>
    <dgm:cxn modelId="{502E568B-5FC3-459D-A910-3CEA690B63A4}" type="presParOf" srcId="{C03A0028-C1D3-4331-8D35-1F0B9F5C55A2}" destId="{1EC08CFA-3367-4C2B-8F3E-328A00137D4C}" srcOrd="2" destOrd="0" presId="urn:microsoft.com/office/officeart/2008/layout/TitlePictureLineup"/>
    <dgm:cxn modelId="{AB4910B5-3E15-470A-AE71-2D84416110BE}" type="presParOf" srcId="{C03A0028-C1D3-4331-8D35-1F0B9F5C55A2}" destId="{E8FCB4D0-315C-4B17-B19D-1DE73D8612CC}" srcOrd="3" destOrd="0" presId="urn:microsoft.com/office/officeart/2008/layout/TitlePictureLineup"/>
    <dgm:cxn modelId="{07DE4AF7-1683-48B2-BDB6-CC4048A55251}" type="presParOf" srcId="{047E7208-CBE8-40F1-A721-11F16CD28604}" destId="{AD4D1274-7A93-4187-8AA0-C2C823CB1FED}" srcOrd="1" destOrd="0" presId="urn:microsoft.com/office/officeart/2008/layout/TitlePictureLineup"/>
    <dgm:cxn modelId="{E41150CB-404E-4AC1-A859-166A90E5E109}" type="presParOf" srcId="{047E7208-CBE8-40F1-A721-11F16CD28604}" destId="{41C9F9BB-FD91-4DD8-B89C-DDF37EC84186}" srcOrd="2" destOrd="0" presId="urn:microsoft.com/office/officeart/2008/layout/TitlePictureLineup"/>
    <dgm:cxn modelId="{FA080008-383F-4B38-877A-B7AE8778FFDE}" type="presParOf" srcId="{41C9F9BB-FD91-4DD8-B89C-DDF37EC84186}" destId="{471D3316-50B2-4902-99BE-3698F46F9CC9}" srcOrd="0" destOrd="0" presId="urn:microsoft.com/office/officeart/2008/layout/TitlePictureLineup"/>
    <dgm:cxn modelId="{FC029E37-AAAE-4280-9307-DAD5BEF6569F}" type="presParOf" srcId="{41C9F9BB-FD91-4DD8-B89C-DDF37EC84186}" destId="{7D2FCED3-C98F-4A15-9946-9E2E12889FC4}" srcOrd="1" destOrd="0" presId="urn:microsoft.com/office/officeart/2008/layout/TitlePictureLineup"/>
    <dgm:cxn modelId="{71440BB3-7320-4F24-801E-69EDAFC43780}" type="presParOf" srcId="{41C9F9BB-FD91-4DD8-B89C-DDF37EC84186}" destId="{624DCC93-B25A-4A6E-8AA1-C824C6863DE0}" srcOrd="2" destOrd="0" presId="urn:microsoft.com/office/officeart/2008/layout/TitlePictureLineup"/>
    <dgm:cxn modelId="{5BEE9CA3-E03D-4E62-BFB5-2EA97DE8A316}" type="presParOf" srcId="{41C9F9BB-FD91-4DD8-B89C-DDF37EC84186}" destId="{9A061D67-0E68-45F1-A683-379E78F67B9F}" srcOrd="3" destOrd="0" presId="urn:microsoft.com/office/officeart/2008/layout/TitlePictureLineup"/>
    <dgm:cxn modelId="{5EF97B6A-A1A8-43B2-92C0-58601FC43A81}" type="presParOf" srcId="{047E7208-CBE8-40F1-A721-11F16CD28604}" destId="{103C1D3C-42F9-4D4C-AB9C-568A6A70884A}" srcOrd="3" destOrd="0" presId="urn:microsoft.com/office/officeart/2008/layout/TitlePictureLineup"/>
    <dgm:cxn modelId="{0C9EE038-5BC3-4D00-9E57-9EE6767E482D}" type="presParOf" srcId="{047E7208-CBE8-40F1-A721-11F16CD28604}" destId="{695019EC-DFFF-4E82-8A60-CDF4C61899B9}" srcOrd="4" destOrd="0" presId="urn:microsoft.com/office/officeart/2008/layout/TitlePictureLineup"/>
    <dgm:cxn modelId="{5ECB964F-9740-416B-BDCC-D997586AE644}" type="presParOf" srcId="{695019EC-DFFF-4E82-8A60-CDF4C61899B9}" destId="{9088072D-D612-4FC0-95A8-0766E5EC0238}" srcOrd="0" destOrd="0" presId="urn:microsoft.com/office/officeart/2008/layout/TitlePictureLineup"/>
    <dgm:cxn modelId="{DE467389-EE28-428B-AED2-A6E9766D3038}" type="presParOf" srcId="{695019EC-DFFF-4E82-8A60-CDF4C61899B9}" destId="{A9AB1303-9A0D-4CE9-A651-8C488F3F815E}" srcOrd="1" destOrd="0" presId="urn:microsoft.com/office/officeart/2008/layout/TitlePictureLineup"/>
    <dgm:cxn modelId="{BBF9A6B4-3C65-42A7-B2B8-B095CD17D356}" type="presParOf" srcId="{695019EC-DFFF-4E82-8A60-CDF4C61899B9}" destId="{1AEA0CB7-1B01-4520-8F8C-FFAEC4911AA5}" srcOrd="2" destOrd="0" presId="urn:microsoft.com/office/officeart/2008/layout/TitlePictureLineup"/>
    <dgm:cxn modelId="{443615EB-8881-4137-9150-BE29F8B04727}" type="presParOf" srcId="{695019EC-DFFF-4E82-8A60-CDF4C61899B9}" destId="{482779A8-98F5-4EB8-AF00-0345613B6C25}" srcOrd="3" destOrd="0" presId="urn:microsoft.com/office/officeart/2008/layout/TitlePictureLineup"/>
    <dgm:cxn modelId="{7829CB4B-B0CC-4AB9-952E-93E27D0574A1}" type="presParOf" srcId="{047E7208-CBE8-40F1-A721-11F16CD28604}" destId="{9A10AAB7-C90C-4CAC-9113-940BAB5CF383}" srcOrd="5" destOrd="0" presId="urn:microsoft.com/office/officeart/2008/layout/TitlePictureLineup"/>
    <dgm:cxn modelId="{305985FD-FF63-4630-9E44-F3954B0CC919}" type="presParOf" srcId="{047E7208-CBE8-40F1-A721-11F16CD28604}" destId="{2B059080-FAC0-48A2-8C88-33F7002E446E}" srcOrd="6" destOrd="0" presId="urn:microsoft.com/office/officeart/2008/layout/TitlePictureLineup"/>
    <dgm:cxn modelId="{E446A500-0E0C-4274-8326-BD2DEAA66ED3}" type="presParOf" srcId="{2B059080-FAC0-48A2-8C88-33F7002E446E}" destId="{8FE50F70-A5F6-4445-B598-B62BB8C56A98}" srcOrd="0" destOrd="0" presId="urn:microsoft.com/office/officeart/2008/layout/TitlePictureLineup"/>
    <dgm:cxn modelId="{41E42C7B-D1CE-4F4A-8BED-5FE670BF0852}" type="presParOf" srcId="{2B059080-FAC0-48A2-8C88-33F7002E446E}" destId="{27F090FE-1EF2-4B48-8D3A-CF352F32272E}" srcOrd="1" destOrd="0" presId="urn:microsoft.com/office/officeart/2008/layout/TitlePictureLineup"/>
    <dgm:cxn modelId="{394DADE0-2A58-47C2-A1B3-FEFE348CC3C1}" type="presParOf" srcId="{2B059080-FAC0-48A2-8C88-33F7002E446E}" destId="{B5AF6257-7464-4F8D-94E5-577D2E638A9C}" srcOrd="2" destOrd="0" presId="urn:microsoft.com/office/officeart/2008/layout/TitlePictureLineup"/>
    <dgm:cxn modelId="{B48AEAFE-D3F2-40EA-8546-1760AA8A1DF8}" type="presParOf" srcId="{2B059080-FAC0-48A2-8C88-33F7002E446E}" destId="{747D941F-C70E-45E4-A98F-FBCB772F394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238986-6E6C-4771-836E-3198B9D11AF9}" type="doc">
      <dgm:prSet loTypeId="urn:microsoft.com/office/officeart/2005/8/layout/vList3#1" loCatId="picture" qsTypeId="urn:microsoft.com/office/officeart/2005/8/quickstyle/simple1" qsCatId="simple" csTypeId="urn:microsoft.com/office/officeart/2005/8/colors/colorful1#1" csCatId="colorful" phldr="1"/>
      <dgm:spPr/>
    </dgm:pt>
    <dgm:pt modelId="{438BDBB6-566D-4722-A472-DB25FCB81190}">
      <dgm:prSet phldrT="[Text]"/>
      <dgm:spPr/>
      <dgm:t>
        <a:bodyPr/>
        <a:lstStyle/>
        <a:p>
          <a:r>
            <a:rPr lang="en-US" b="1" dirty="0" smtClean="0"/>
            <a:t>21 growers</a:t>
          </a:r>
          <a:endParaRPr lang="en-US" b="1" dirty="0"/>
        </a:p>
      </dgm:t>
    </dgm:pt>
    <dgm:pt modelId="{D462E3F0-ACF1-4BFB-B905-946D985B3E5A}" type="parTrans" cxnId="{AAAD2C7B-0CBA-4B85-863A-E5A9693703ED}">
      <dgm:prSet/>
      <dgm:spPr/>
      <dgm:t>
        <a:bodyPr/>
        <a:lstStyle/>
        <a:p>
          <a:endParaRPr lang="en-US"/>
        </a:p>
      </dgm:t>
    </dgm:pt>
    <dgm:pt modelId="{B2918DBD-CB90-40D9-BF6B-C61198FE2384}" type="sibTrans" cxnId="{AAAD2C7B-0CBA-4B85-863A-E5A9693703ED}">
      <dgm:prSet/>
      <dgm:spPr/>
      <dgm:t>
        <a:bodyPr/>
        <a:lstStyle/>
        <a:p>
          <a:endParaRPr lang="en-US"/>
        </a:p>
      </dgm:t>
    </dgm:pt>
    <dgm:pt modelId="{568D1141-9B85-4F81-BF0A-7DEE1C478804}">
      <dgm:prSet phldrT="[Text]"/>
      <dgm:spPr/>
      <dgm:t>
        <a:bodyPr/>
        <a:lstStyle/>
        <a:p>
          <a:r>
            <a:rPr lang="en-US" b="1" dirty="0" smtClean="0"/>
            <a:t>115,500 acres characterized</a:t>
          </a:r>
          <a:endParaRPr lang="en-US" b="1" dirty="0"/>
        </a:p>
      </dgm:t>
    </dgm:pt>
    <dgm:pt modelId="{924F88EC-BD75-4973-A855-FA59F25B9385}" type="parTrans" cxnId="{A35FC212-C43A-4ADB-B13F-A8756E576E77}">
      <dgm:prSet/>
      <dgm:spPr/>
      <dgm:t>
        <a:bodyPr/>
        <a:lstStyle/>
        <a:p>
          <a:endParaRPr lang="en-US"/>
        </a:p>
      </dgm:t>
    </dgm:pt>
    <dgm:pt modelId="{2102FD48-6DC6-4732-BCB9-5DFDAC442D8F}" type="sibTrans" cxnId="{A35FC212-C43A-4ADB-B13F-A8756E576E77}">
      <dgm:prSet/>
      <dgm:spPr/>
      <dgm:t>
        <a:bodyPr/>
        <a:lstStyle/>
        <a:p>
          <a:endParaRPr lang="en-US"/>
        </a:p>
      </dgm:t>
    </dgm:pt>
    <dgm:pt modelId="{0D0F8BA9-0CB3-40B1-A442-F48088BC26F8}">
      <dgm:prSet phldrT="[Text]"/>
      <dgm:spPr/>
      <dgm:t>
        <a:bodyPr/>
        <a:lstStyle/>
        <a:p>
          <a:r>
            <a:rPr lang="en-US" b="1" dirty="0" smtClean="0"/>
            <a:t>4 years of data</a:t>
          </a:r>
          <a:endParaRPr lang="en-US" b="1" dirty="0"/>
        </a:p>
      </dgm:t>
    </dgm:pt>
    <dgm:pt modelId="{704C4FEF-BF94-4C1C-8A22-030C2D6F847A}" type="parTrans" cxnId="{ABCB0E12-ED4A-45D3-A02F-9D92A0522018}">
      <dgm:prSet/>
      <dgm:spPr/>
      <dgm:t>
        <a:bodyPr/>
        <a:lstStyle/>
        <a:p>
          <a:endParaRPr lang="en-US"/>
        </a:p>
      </dgm:t>
    </dgm:pt>
    <dgm:pt modelId="{8FF666C2-4707-46C5-822C-57A41B8B78E7}" type="sibTrans" cxnId="{ABCB0E12-ED4A-45D3-A02F-9D92A0522018}">
      <dgm:prSet/>
      <dgm:spPr/>
      <dgm:t>
        <a:bodyPr/>
        <a:lstStyle/>
        <a:p>
          <a:endParaRPr lang="en-US"/>
        </a:p>
      </dgm:t>
    </dgm:pt>
    <dgm:pt modelId="{AE379269-B743-480F-B281-F67E9CF8D96B}">
      <dgm:prSet phldrT="[Text]"/>
      <dgm:spPr/>
      <dgm:t>
        <a:bodyPr/>
        <a:lstStyle/>
        <a:p>
          <a:r>
            <a:rPr lang="en-US" b="1" dirty="0" smtClean="0"/>
            <a:t>6 Field to Market metrics</a:t>
          </a:r>
          <a:endParaRPr lang="en-US" b="1" dirty="0"/>
        </a:p>
      </dgm:t>
    </dgm:pt>
    <dgm:pt modelId="{D09D2D53-415A-4489-BB58-8287C0A31696}" type="parTrans" cxnId="{4D649290-3875-4275-89A0-6F6676C45F14}">
      <dgm:prSet/>
      <dgm:spPr/>
      <dgm:t>
        <a:bodyPr/>
        <a:lstStyle/>
        <a:p>
          <a:endParaRPr lang="en-US"/>
        </a:p>
      </dgm:t>
    </dgm:pt>
    <dgm:pt modelId="{4BB384CC-DAB0-4174-A8AB-791059FECDB4}" type="sibTrans" cxnId="{4D649290-3875-4275-89A0-6F6676C45F14}">
      <dgm:prSet/>
      <dgm:spPr/>
      <dgm:t>
        <a:bodyPr/>
        <a:lstStyle/>
        <a:p>
          <a:endParaRPr lang="en-US"/>
        </a:p>
      </dgm:t>
    </dgm:pt>
    <dgm:pt modelId="{9F24653E-EBBF-4AB3-8988-F9BB01641B7F}">
      <dgm:prSet phldrT="[Text]"/>
      <dgm:spPr/>
      <dgm:t>
        <a:bodyPr/>
        <a:lstStyle/>
        <a:p>
          <a:r>
            <a:rPr lang="en-US" b="1" dirty="0" smtClean="0"/>
            <a:t>5 crops characterized</a:t>
          </a:r>
          <a:endParaRPr lang="en-US" b="1" dirty="0"/>
        </a:p>
      </dgm:t>
    </dgm:pt>
    <dgm:pt modelId="{8D5350B4-197F-4885-A0A4-D2A6A9BCA5D9}" type="parTrans" cxnId="{F691B8CB-A8EF-4370-AE0E-D7F058FEF2DD}">
      <dgm:prSet/>
      <dgm:spPr/>
      <dgm:t>
        <a:bodyPr/>
        <a:lstStyle/>
        <a:p>
          <a:endParaRPr lang="en-US"/>
        </a:p>
      </dgm:t>
    </dgm:pt>
    <dgm:pt modelId="{E7702F3F-6E98-48CD-AE54-8731F216EDCF}" type="sibTrans" cxnId="{F691B8CB-A8EF-4370-AE0E-D7F058FEF2DD}">
      <dgm:prSet/>
      <dgm:spPr/>
      <dgm:t>
        <a:bodyPr/>
        <a:lstStyle/>
        <a:p>
          <a:endParaRPr lang="en-US"/>
        </a:p>
      </dgm:t>
    </dgm:pt>
    <dgm:pt modelId="{7B966F7D-C08C-4304-83DD-509ED471BB33}">
      <dgm:prSet phldrT="[Text]"/>
      <dgm:spPr>
        <a:solidFill>
          <a:schemeClr val="tx1"/>
        </a:solidFill>
      </dgm:spPr>
      <dgm:t>
        <a:bodyPr/>
        <a:lstStyle/>
        <a:p>
          <a:r>
            <a:rPr lang="en-US" b="1" dirty="0" smtClean="0"/>
            <a:t>1 farm management recordkeeping system</a:t>
          </a:r>
          <a:endParaRPr lang="en-US" b="1" dirty="0"/>
        </a:p>
      </dgm:t>
    </dgm:pt>
    <dgm:pt modelId="{1A8294D3-74AD-486D-933A-FA3BA00EE974}" type="parTrans" cxnId="{0DC7ECDA-FF7E-4F24-B199-2D69A091D141}">
      <dgm:prSet/>
      <dgm:spPr/>
      <dgm:t>
        <a:bodyPr/>
        <a:lstStyle/>
        <a:p>
          <a:endParaRPr lang="en-US"/>
        </a:p>
      </dgm:t>
    </dgm:pt>
    <dgm:pt modelId="{5C3E528E-CC3B-4DAA-A695-7673EBB525D7}" type="sibTrans" cxnId="{0DC7ECDA-FF7E-4F24-B199-2D69A091D141}">
      <dgm:prSet/>
      <dgm:spPr/>
      <dgm:t>
        <a:bodyPr/>
        <a:lstStyle/>
        <a:p>
          <a:endParaRPr lang="en-US"/>
        </a:p>
      </dgm:t>
    </dgm:pt>
    <dgm:pt modelId="{7643665B-43F3-466C-BAD3-AC27E143959D}" type="pres">
      <dgm:prSet presAssocID="{9E238986-6E6C-4771-836E-3198B9D11AF9}" presName="linearFlow" presStyleCnt="0">
        <dgm:presLayoutVars>
          <dgm:dir/>
          <dgm:resizeHandles val="exact"/>
        </dgm:presLayoutVars>
      </dgm:prSet>
      <dgm:spPr/>
    </dgm:pt>
    <dgm:pt modelId="{95573BA6-F589-4A19-8B4C-6CA65FE0F8A9}" type="pres">
      <dgm:prSet presAssocID="{438BDBB6-566D-4722-A472-DB25FCB81190}" presName="composite" presStyleCnt="0"/>
      <dgm:spPr/>
    </dgm:pt>
    <dgm:pt modelId="{6436ECE2-3FB3-4C87-A205-A57C2C1823DE}" type="pres">
      <dgm:prSet presAssocID="{438BDBB6-566D-4722-A472-DB25FCB81190}" presName="imgShp" presStyleLbl="fgImgPlace1" presStyleIdx="0" presStyleCnt="6" custLinFactNeighborY="8346"/>
      <dgm:spPr>
        <a:blipFill rotWithShape="1">
          <a:blip xmlns:r="http://schemas.openxmlformats.org/officeDocument/2006/relationships" r:embed="rId1"/>
          <a:stretch>
            <a:fillRect/>
          </a:stretch>
        </a:blipFill>
      </dgm:spPr>
    </dgm:pt>
    <dgm:pt modelId="{46DE8AAA-F928-4562-A649-E5988A22C0A4}" type="pres">
      <dgm:prSet presAssocID="{438BDBB6-566D-4722-A472-DB25FCB81190}" presName="txShp" presStyleLbl="node1" presStyleIdx="0" presStyleCnt="6" custLinFactNeighborY="8346">
        <dgm:presLayoutVars>
          <dgm:bulletEnabled val="1"/>
        </dgm:presLayoutVars>
      </dgm:prSet>
      <dgm:spPr/>
      <dgm:t>
        <a:bodyPr/>
        <a:lstStyle/>
        <a:p>
          <a:endParaRPr lang="en-US"/>
        </a:p>
      </dgm:t>
    </dgm:pt>
    <dgm:pt modelId="{4BF19ED6-AE8B-468D-B2C0-C48436FF78BF}" type="pres">
      <dgm:prSet presAssocID="{B2918DBD-CB90-40D9-BF6B-C61198FE2384}" presName="spacing" presStyleCnt="0"/>
      <dgm:spPr/>
    </dgm:pt>
    <dgm:pt modelId="{46D55EC1-EEFB-4D0B-96CB-B683CE766172}" type="pres">
      <dgm:prSet presAssocID="{568D1141-9B85-4F81-BF0A-7DEE1C478804}" presName="composite" presStyleCnt="0"/>
      <dgm:spPr/>
    </dgm:pt>
    <dgm:pt modelId="{8031DAC2-092E-4811-94D2-E55F62B05C67}" type="pres">
      <dgm:prSet presAssocID="{568D1141-9B85-4F81-BF0A-7DEE1C478804}" presName="imgShp" presStyleLbl="fgImgPlace1" presStyleIdx="1" presStyleCnt="6"/>
      <dgm:spPr>
        <a:blipFill rotWithShape="1">
          <a:blip xmlns:r="http://schemas.openxmlformats.org/officeDocument/2006/relationships" r:embed="rId2"/>
          <a:stretch>
            <a:fillRect/>
          </a:stretch>
        </a:blipFill>
      </dgm:spPr>
    </dgm:pt>
    <dgm:pt modelId="{6A89EF26-1A3E-47B5-9365-E1C932262DBD}" type="pres">
      <dgm:prSet presAssocID="{568D1141-9B85-4F81-BF0A-7DEE1C478804}" presName="txShp" presStyleLbl="node1" presStyleIdx="1" presStyleCnt="6">
        <dgm:presLayoutVars>
          <dgm:bulletEnabled val="1"/>
        </dgm:presLayoutVars>
      </dgm:prSet>
      <dgm:spPr/>
      <dgm:t>
        <a:bodyPr/>
        <a:lstStyle/>
        <a:p>
          <a:endParaRPr lang="en-US"/>
        </a:p>
      </dgm:t>
    </dgm:pt>
    <dgm:pt modelId="{0A7C3E22-7B9B-46E1-BAE0-D668DB7F0A0C}" type="pres">
      <dgm:prSet presAssocID="{2102FD48-6DC6-4732-BCB9-5DFDAC442D8F}" presName="spacing" presStyleCnt="0"/>
      <dgm:spPr/>
    </dgm:pt>
    <dgm:pt modelId="{DD926EF7-5764-467B-9D8D-42B09378A770}" type="pres">
      <dgm:prSet presAssocID="{0D0F8BA9-0CB3-40B1-A442-F48088BC26F8}" presName="composite" presStyleCnt="0"/>
      <dgm:spPr/>
    </dgm:pt>
    <dgm:pt modelId="{F3D0047D-D4BD-49B6-9664-0FCC6C8E6B56}" type="pres">
      <dgm:prSet presAssocID="{0D0F8BA9-0CB3-40B1-A442-F48088BC26F8}" presName="imgShp" presStyleLbl="fgImgPlace1" presStyleIdx="2" presStyleCnt="6"/>
      <dgm:spPr>
        <a:blipFill rotWithShape="1">
          <a:blip xmlns:r="http://schemas.openxmlformats.org/officeDocument/2006/relationships" r:embed="rId3"/>
          <a:stretch>
            <a:fillRect/>
          </a:stretch>
        </a:blipFill>
      </dgm:spPr>
    </dgm:pt>
    <dgm:pt modelId="{C110373E-C300-4018-880C-0A1A1A265009}" type="pres">
      <dgm:prSet presAssocID="{0D0F8BA9-0CB3-40B1-A442-F48088BC26F8}" presName="txShp" presStyleLbl="node1" presStyleIdx="2" presStyleCnt="6">
        <dgm:presLayoutVars>
          <dgm:bulletEnabled val="1"/>
        </dgm:presLayoutVars>
      </dgm:prSet>
      <dgm:spPr/>
      <dgm:t>
        <a:bodyPr/>
        <a:lstStyle/>
        <a:p>
          <a:endParaRPr lang="en-US"/>
        </a:p>
      </dgm:t>
    </dgm:pt>
    <dgm:pt modelId="{5AA404B1-58F3-45DC-B5E6-EB286BA74378}" type="pres">
      <dgm:prSet presAssocID="{8FF666C2-4707-46C5-822C-57A41B8B78E7}" presName="spacing" presStyleCnt="0"/>
      <dgm:spPr/>
    </dgm:pt>
    <dgm:pt modelId="{515684D8-31B1-4BF7-8D47-74B82D1290D7}" type="pres">
      <dgm:prSet presAssocID="{AE379269-B743-480F-B281-F67E9CF8D96B}" presName="composite" presStyleCnt="0"/>
      <dgm:spPr/>
    </dgm:pt>
    <dgm:pt modelId="{219FF20B-E521-47FA-84BE-2AB5F82CAB09}" type="pres">
      <dgm:prSet presAssocID="{AE379269-B743-480F-B281-F67E9CF8D96B}" presName="imgShp" presStyleLbl="fgImgPlace1" presStyleIdx="3" presStyleCnt="6"/>
      <dgm:spPr>
        <a:blipFill rotWithShape="1">
          <a:blip xmlns:r="http://schemas.openxmlformats.org/officeDocument/2006/relationships" r:embed="rId4"/>
          <a:stretch>
            <a:fillRect/>
          </a:stretch>
        </a:blipFill>
      </dgm:spPr>
    </dgm:pt>
    <dgm:pt modelId="{DD8C0F82-D685-4B0A-B6C9-6225E6271C45}" type="pres">
      <dgm:prSet presAssocID="{AE379269-B743-480F-B281-F67E9CF8D96B}" presName="txShp" presStyleLbl="node1" presStyleIdx="3" presStyleCnt="6">
        <dgm:presLayoutVars>
          <dgm:bulletEnabled val="1"/>
        </dgm:presLayoutVars>
      </dgm:prSet>
      <dgm:spPr/>
      <dgm:t>
        <a:bodyPr/>
        <a:lstStyle/>
        <a:p>
          <a:endParaRPr lang="en-US"/>
        </a:p>
      </dgm:t>
    </dgm:pt>
    <dgm:pt modelId="{221E9D5D-A28C-4D12-B99D-BD3D685EC613}" type="pres">
      <dgm:prSet presAssocID="{4BB384CC-DAB0-4174-A8AB-791059FECDB4}" presName="spacing" presStyleCnt="0"/>
      <dgm:spPr/>
    </dgm:pt>
    <dgm:pt modelId="{7555F141-9227-457F-86C5-9B6D072CD69B}" type="pres">
      <dgm:prSet presAssocID="{9F24653E-EBBF-4AB3-8988-F9BB01641B7F}" presName="composite" presStyleCnt="0"/>
      <dgm:spPr/>
    </dgm:pt>
    <dgm:pt modelId="{B09F741C-EE37-42AD-8717-A2084BF6668E}" type="pres">
      <dgm:prSet presAssocID="{9F24653E-EBBF-4AB3-8988-F9BB01641B7F}" presName="imgShp" presStyleLbl="fgImgPlace1" presStyleIdx="4" presStyleCnt="6"/>
      <dgm:spPr>
        <a:blipFill rotWithShape="1">
          <a:blip xmlns:r="http://schemas.openxmlformats.org/officeDocument/2006/relationships" r:embed="rId5"/>
          <a:stretch>
            <a:fillRect/>
          </a:stretch>
        </a:blipFill>
      </dgm:spPr>
    </dgm:pt>
    <dgm:pt modelId="{FF4ACDAE-B8BF-45F2-BF47-4AE3B315BF73}" type="pres">
      <dgm:prSet presAssocID="{9F24653E-EBBF-4AB3-8988-F9BB01641B7F}" presName="txShp" presStyleLbl="node1" presStyleIdx="4" presStyleCnt="6">
        <dgm:presLayoutVars>
          <dgm:bulletEnabled val="1"/>
        </dgm:presLayoutVars>
      </dgm:prSet>
      <dgm:spPr/>
      <dgm:t>
        <a:bodyPr/>
        <a:lstStyle/>
        <a:p>
          <a:endParaRPr lang="en-US"/>
        </a:p>
      </dgm:t>
    </dgm:pt>
    <dgm:pt modelId="{99E9E889-AF89-4FD7-83C3-6D33E3D5190A}" type="pres">
      <dgm:prSet presAssocID="{E7702F3F-6E98-48CD-AE54-8731F216EDCF}" presName="spacing" presStyleCnt="0"/>
      <dgm:spPr/>
    </dgm:pt>
    <dgm:pt modelId="{60060491-DBD7-4DDC-A122-B452C309657B}" type="pres">
      <dgm:prSet presAssocID="{7B966F7D-C08C-4304-83DD-509ED471BB33}" presName="composite" presStyleCnt="0"/>
      <dgm:spPr/>
    </dgm:pt>
    <dgm:pt modelId="{066CDB50-7F45-486B-9E5A-79040D0480B3}" type="pres">
      <dgm:prSet presAssocID="{7B966F7D-C08C-4304-83DD-509ED471BB33}" presName="imgShp" presStyleLbl="fgImgPlace1" presStyleIdx="5" presStyleCnt="6"/>
      <dgm:spPr>
        <a:blipFill rotWithShape="1">
          <a:blip xmlns:r="http://schemas.openxmlformats.org/officeDocument/2006/relationships" r:embed="rId6"/>
          <a:stretch>
            <a:fillRect/>
          </a:stretch>
        </a:blipFill>
      </dgm:spPr>
    </dgm:pt>
    <dgm:pt modelId="{584C1C64-8B23-4F65-BE6B-C193364D6258}" type="pres">
      <dgm:prSet presAssocID="{7B966F7D-C08C-4304-83DD-509ED471BB33}" presName="txShp" presStyleLbl="node1" presStyleIdx="5" presStyleCnt="6">
        <dgm:presLayoutVars>
          <dgm:bulletEnabled val="1"/>
        </dgm:presLayoutVars>
      </dgm:prSet>
      <dgm:spPr/>
      <dgm:t>
        <a:bodyPr/>
        <a:lstStyle/>
        <a:p>
          <a:endParaRPr lang="en-US"/>
        </a:p>
      </dgm:t>
    </dgm:pt>
  </dgm:ptLst>
  <dgm:cxnLst>
    <dgm:cxn modelId="{2E23ADE7-9323-4783-AA85-44E708467579}" type="presOf" srcId="{438BDBB6-566D-4722-A472-DB25FCB81190}" destId="{46DE8AAA-F928-4562-A649-E5988A22C0A4}" srcOrd="0" destOrd="0" presId="urn:microsoft.com/office/officeart/2005/8/layout/vList3#1"/>
    <dgm:cxn modelId="{25C05933-3471-42C0-8BF8-7FE40AAF17A9}" type="presOf" srcId="{7B966F7D-C08C-4304-83DD-509ED471BB33}" destId="{584C1C64-8B23-4F65-BE6B-C193364D6258}" srcOrd="0" destOrd="0" presId="urn:microsoft.com/office/officeart/2005/8/layout/vList3#1"/>
    <dgm:cxn modelId="{0DC7ECDA-FF7E-4F24-B199-2D69A091D141}" srcId="{9E238986-6E6C-4771-836E-3198B9D11AF9}" destId="{7B966F7D-C08C-4304-83DD-509ED471BB33}" srcOrd="5" destOrd="0" parTransId="{1A8294D3-74AD-486D-933A-FA3BA00EE974}" sibTransId="{5C3E528E-CC3B-4DAA-A695-7673EBB525D7}"/>
    <dgm:cxn modelId="{AAAD2C7B-0CBA-4B85-863A-E5A9693703ED}" srcId="{9E238986-6E6C-4771-836E-3198B9D11AF9}" destId="{438BDBB6-566D-4722-A472-DB25FCB81190}" srcOrd="0" destOrd="0" parTransId="{D462E3F0-ACF1-4BFB-B905-946D985B3E5A}" sibTransId="{B2918DBD-CB90-40D9-BF6B-C61198FE2384}"/>
    <dgm:cxn modelId="{FFB37BFA-D3B7-49FA-B02F-1C7FAA6B4067}" type="presOf" srcId="{AE379269-B743-480F-B281-F67E9CF8D96B}" destId="{DD8C0F82-D685-4B0A-B6C9-6225E6271C45}" srcOrd="0" destOrd="0" presId="urn:microsoft.com/office/officeart/2005/8/layout/vList3#1"/>
    <dgm:cxn modelId="{8DAD419E-15EB-43D9-A658-489E4DEAE1FA}" type="presOf" srcId="{568D1141-9B85-4F81-BF0A-7DEE1C478804}" destId="{6A89EF26-1A3E-47B5-9365-E1C932262DBD}" srcOrd="0" destOrd="0" presId="urn:microsoft.com/office/officeart/2005/8/layout/vList3#1"/>
    <dgm:cxn modelId="{4D649290-3875-4275-89A0-6F6676C45F14}" srcId="{9E238986-6E6C-4771-836E-3198B9D11AF9}" destId="{AE379269-B743-480F-B281-F67E9CF8D96B}" srcOrd="3" destOrd="0" parTransId="{D09D2D53-415A-4489-BB58-8287C0A31696}" sibTransId="{4BB384CC-DAB0-4174-A8AB-791059FECDB4}"/>
    <dgm:cxn modelId="{4A9EAE7B-D285-4E23-8B1B-242E9DA8BF9D}" type="presOf" srcId="{0D0F8BA9-0CB3-40B1-A442-F48088BC26F8}" destId="{C110373E-C300-4018-880C-0A1A1A265009}" srcOrd="0" destOrd="0" presId="urn:microsoft.com/office/officeart/2005/8/layout/vList3#1"/>
    <dgm:cxn modelId="{577B5164-E268-46EF-8ADF-6E70C81FFD68}" type="presOf" srcId="{9E238986-6E6C-4771-836E-3198B9D11AF9}" destId="{7643665B-43F3-466C-BAD3-AC27E143959D}" srcOrd="0" destOrd="0" presId="urn:microsoft.com/office/officeart/2005/8/layout/vList3#1"/>
    <dgm:cxn modelId="{ABCB0E12-ED4A-45D3-A02F-9D92A0522018}" srcId="{9E238986-6E6C-4771-836E-3198B9D11AF9}" destId="{0D0F8BA9-0CB3-40B1-A442-F48088BC26F8}" srcOrd="2" destOrd="0" parTransId="{704C4FEF-BF94-4C1C-8A22-030C2D6F847A}" sibTransId="{8FF666C2-4707-46C5-822C-57A41B8B78E7}"/>
    <dgm:cxn modelId="{F691B8CB-A8EF-4370-AE0E-D7F058FEF2DD}" srcId="{9E238986-6E6C-4771-836E-3198B9D11AF9}" destId="{9F24653E-EBBF-4AB3-8988-F9BB01641B7F}" srcOrd="4" destOrd="0" parTransId="{8D5350B4-197F-4885-A0A4-D2A6A9BCA5D9}" sibTransId="{E7702F3F-6E98-48CD-AE54-8731F216EDCF}"/>
    <dgm:cxn modelId="{A35FC212-C43A-4ADB-B13F-A8756E576E77}" srcId="{9E238986-6E6C-4771-836E-3198B9D11AF9}" destId="{568D1141-9B85-4F81-BF0A-7DEE1C478804}" srcOrd="1" destOrd="0" parTransId="{924F88EC-BD75-4973-A855-FA59F25B9385}" sibTransId="{2102FD48-6DC6-4732-BCB9-5DFDAC442D8F}"/>
    <dgm:cxn modelId="{A8A4A41A-4D2C-4D0B-B5F8-78792EF0A3F6}" type="presOf" srcId="{9F24653E-EBBF-4AB3-8988-F9BB01641B7F}" destId="{FF4ACDAE-B8BF-45F2-BF47-4AE3B315BF73}" srcOrd="0" destOrd="0" presId="urn:microsoft.com/office/officeart/2005/8/layout/vList3#1"/>
    <dgm:cxn modelId="{9E6D88E3-CB25-4B92-AFE9-CAB7F3FB281A}" type="presParOf" srcId="{7643665B-43F3-466C-BAD3-AC27E143959D}" destId="{95573BA6-F589-4A19-8B4C-6CA65FE0F8A9}" srcOrd="0" destOrd="0" presId="urn:microsoft.com/office/officeart/2005/8/layout/vList3#1"/>
    <dgm:cxn modelId="{FAE8E572-2997-4288-962C-BD988A89D722}" type="presParOf" srcId="{95573BA6-F589-4A19-8B4C-6CA65FE0F8A9}" destId="{6436ECE2-3FB3-4C87-A205-A57C2C1823DE}" srcOrd="0" destOrd="0" presId="urn:microsoft.com/office/officeart/2005/8/layout/vList3#1"/>
    <dgm:cxn modelId="{320F5A03-6D53-47A9-9881-89E8049765BE}" type="presParOf" srcId="{95573BA6-F589-4A19-8B4C-6CA65FE0F8A9}" destId="{46DE8AAA-F928-4562-A649-E5988A22C0A4}" srcOrd="1" destOrd="0" presId="urn:microsoft.com/office/officeart/2005/8/layout/vList3#1"/>
    <dgm:cxn modelId="{7D286BF9-92F5-4F09-9377-B55648379960}" type="presParOf" srcId="{7643665B-43F3-466C-BAD3-AC27E143959D}" destId="{4BF19ED6-AE8B-468D-B2C0-C48436FF78BF}" srcOrd="1" destOrd="0" presId="urn:microsoft.com/office/officeart/2005/8/layout/vList3#1"/>
    <dgm:cxn modelId="{B240BCBD-51BD-42BF-A45E-C2CD0B19B76C}" type="presParOf" srcId="{7643665B-43F3-466C-BAD3-AC27E143959D}" destId="{46D55EC1-EEFB-4D0B-96CB-B683CE766172}" srcOrd="2" destOrd="0" presId="urn:microsoft.com/office/officeart/2005/8/layout/vList3#1"/>
    <dgm:cxn modelId="{9CE9B655-15FD-4E2E-8164-01D8F49E5278}" type="presParOf" srcId="{46D55EC1-EEFB-4D0B-96CB-B683CE766172}" destId="{8031DAC2-092E-4811-94D2-E55F62B05C67}" srcOrd="0" destOrd="0" presId="urn:microsoft.com/office/officeart/2005/8/layout/vList3#1"/>
    <dgm:cxn modelId="{F19577E4-0356-4A0C-9AD1-4A05193776D3}" type="presParOf" srcId="{46D55EC1-EEFB-4D0B-96CB-B683CE766172}" destId="{6A89EF26-1A3E-47B5-9365-E1C932262DBD}" srcOrd="1" destOrd="0" presId="urn:microsoft.com/office/officeart/2005/8/layout/vList3#1"/>
    <dgm:cxn modelId="{CF46343A-E524-485E-BAD5-9D50750B7F3C}" type="presParOf" srcId="{7643665B-43F3-466C-BAD3-AC27E143959D}" destId="{0A7C3E22-7B9B-46E1-BAE0-D668DB7F0A0C}" srcOrd="3" destOrd="0" presId="urn:microsoft.com/office/officeart/2005/8/layout/vList3#1"/>
    <dgm:cxn modelId="{24412468-4B53-49B5-A27B-CE7E7A5CE7A5}" type="presParOf" srcId="{7643665B-43F3-466C-BAD3-AC27E143959D}" destId="{DD926EF7-5764-467B-9D8D-42B09378A770}" srcOrd="4" destOrd="0" presId="urn:microsoft.com/office/officeart/2005/8/layout/vList3#1"/>
    <dgm:cxn modelId="{533CC33B-5542-4518-A61B-98FDB02B7FD4}" type="presParOf" srcId="{DD926EF7-5764-467B-9D8D-42B09378A770}" destId="{F3D0047D-D4BD-49B6-9664-0FCC6C8E6B56}" srcOrd="0" destOrd="0" presId="urn:microsoft.com/office/officeart/2005/8/layout/vList3#1"/>
    <dgm:cxn modelId="{D1B08188-73A4-4CC3-9243-FE053222F134}" type="presParOf" srcId="{DD926EF7-5764-467B-9D8D-42B09378A770}" destId="{C110373E-C300-4018-880C-0A1A1A265009}" srcOrd="1" destOrd="0" presId="urn:microsoft.com/office/officeart/2005/8/layout/vList3#1"/>
    <dgm:cxn modelId="{702C633D-C04A-41E0-818E-DB74D475B103}" type="presParOf" srcId="{7643665B-43F3-466C-BAD3-AC27E143959D}" destId="{5AA404B1-58F3-45DC-B5E6-EB286BA74378}" srcOrd="5" destOrd="0" presId="urn:microsoft.com/office/officeart/2005/8/layout/vList3#1"/>
    <dgm:cxn modelId="{6895236D-BEFE-4598-9753-ED86D685A24D}" type="presParOf" srcId="{7643665B-43F3-466C-BAD3-AC27E143959D}" destId="{515684D8-31B1-4BF7-8D47-74B82D1290D7}" srcOrd="6" destOrd="0" presId="urn:microsoft.com/office/officeart/2005/8/layout/vList3#1"/>
    <dgm:cxn modelId="{CCD166B9-DE36-447F-9048-DAE7AA31A919}" type="presParOf" srcId="{515684D8-31B1-4BF7-8D47-74B82D1290D7}" destId="{219FF20B-E521-47FA-84BE-2AB5F82CAB09}" srcOrd="0" destOrd="0" presId="urn:microsoft.com/office/officeart/2005/8/layout/vList3#1"/>
    <dgm:cxn modelId="{CEBD79C9-0434-4973-A614-DB1A2D58B3C8}" type="presParOf" srcId="{515684D8-31B1-4BF7-8D47-74B82D1290D7}" destId="{DD8C0F82-D685-4B0A-B6C9-6225E6271C45}" srcOrd="1" destOrd="0" presId="urn:microsoft.com/office/officeart/2005/8/layout/vList3#1"/>
    <dgm:cxn modelId="{EE1CE54D-BD28-4822-B9DD-91FB6CE2BF9B}" type="presParOf" srcId="{7643665B-43F3-466C-BAD3-AC27E143959D}" destId="{221E9D5D-A28C-4D12-B99D-BD3D685EC613}" srcOrd="7" destOrd="0" presId="urn:microsoft.com/office/officeart/2005/8/layout/vList3#1"/>
    <dgm:cxn modelId="{9F727064-0E0F-4E26-8BD2-6E9695E4F89F}" type="presParOf" srcId="{7643665B-43F3-466C-BAD3-AC27E143959D}" destId="{7555F141-9227-457F-86C5-9B6D072CD69B}" srcOrd="8" destOrd="0" presId="urn:microsoft.com/office/officeart/2005/8/layout/vList3#1"/>
    <dgm:cxn modelId="{7A437D8F-68B0-40E0-9CA5-E54F31252AC3}" type="presParOf" srcId="{7555F141-9227-457F-86C5-9B6D072CD69B}" destId="{B09F741C-EE37-42AD-8717-A2084BF6668E}" srcOrd="0" destOrd="0" presId="urn:microsoft.com/office/officeart/2005/8/layout/vList3#1"/>
    <dgm:cxn modelId="{5EE4FB8D-9CC9-4883-AD0E-DF4FFA689DCC}" type="presParOf" srcId="{7555F141-9227-457F-86C5-9B6D072CD69B}" destId="{FF4ACDAE-B8BF-45F2-BF47-4AE3B315BF73}" srcOrd="1" destOrd="0" presId="urn:microsoft.com/office/officeart/2005/8/layout/vList3#1"/>
    <dgm:cxn modelId="{7271D7C6-941C-44A3-9734-7F36A67FC702}" type="presParOf" srcId="{7643665B-43F3-466C-BAD3-AC27E143959D}" destId="{99E9E889-AF89-4FD7-83C3-6D33E3D5190A}" srcOrd="9" destOrd="0" presId="urn:microsoft.com/office/officeart/2005/8/layout/vList3#1"/>
    <dgm:cxn modelId="{D17623DC-9FB3-4E0F-85CB-2A672A4FC15C}" type="presParOf" srcId="{7643665B-43F3-466C-BAD3-AC27E143959D}" destId="{60060491-DBD7-4DDC-A122-B452C309657B}" srcOrd="10" destOrd="0" presId="urn:microsoft.com/office/officeart/2005/8/layout/vList3#1"/>
    <dgm:cxn modelId="{90CE992E-FEE5-4C70-BA2A-A89FD20B83B6}" type="presParOf" srcId="{60060491-DBD7-4DDC-A122-B452C309657B}" destId="{066CDB50-7F45-486B-9E5A-79040D0480B3}" srcOrd="0" destOrd="0" presId="urn:microsoft.com/office/officeart/2005/8/layout/vList3#1"/>
    <dgm:cxn modelId="{4D14C0DA-1789-4845-9209-5DACC87CEC89}" type="presParOf" srcId="{60060491-DBD7-4DDC-A122-B452C309657B}" destId="{584C1C64-8B23-4F65-BE6B-C193364D6258}" srcOrd="1" destOrd="0" presId="urn:microsoft.com/office/officeart/2005/8/layout/vList3#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529998-6D7A-45EB-A078-22E8F82FBB27}"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A42AB001-4057-4067-B1D6-0F4864027F27}">
      <dgm:prSet custT="1"/>
      <dgm:spPr/>
      <dgm:t>
        <a:bodyPr/>
        <a:lstStyle/>
        <a:p>
          <a:pPr rtl="0">
            <a:lnSpc>
              <a:spcPct val="100000"/>
            </a:lnSpc>
            <a:spcAft>
              <a:spcPts val="0"/>
            </a:spcAft>
          </a:pPr>
          <a:r>
            <a:rPr lang="en-US" sz="1800" b="1" i="1" dirty="0" smtClean="0"/>
            <a:t>Feed </a:t>
          </a:r>
        </a:p>
        <a:p>
          <a:pPr rtl="0">
            <a:lnSpc>
              <a:spcPct val="100000"/>
            </a:lnSpc>
            <a:spcAft>
              <a:spcPts val="0"/>
            </a:spcAft>
          </a:pPr>
          <a:r>
            <a:rPr lang="en-US" sz="1800" b="1" i="1" dirty="0" smtClean="0"/>
            <a:t>9 Billion People</a:t>
          </a:r>
          <a:endParaRPr lang="en-US" sz="1800" dirty="0"/>
        </a:p>
      </dgm:t>
    </dgm:pt>
    <dgm:pt modelId="{942A0E33-003D-4010-A099-632353855115}" type="parTrans" cxnId="{915A865D-2CB8-4C81-9FBA-4FDDAA9D5044}">
      <dgm:prSet/>
      <dgm:spPr/>
      <dgm:t>
        <a:bodyPr/>
        <a:lstStyle/>
        <a:p>
          <a:endParaRPr lang="en-US"/>
        </a:p>
      </dgm:t>
    </dgm:pt>
    <dgm:pt modelId="{873B23BA-6126-445C-BF3E-7ECB05E8EF65}" type="sibTrans" cxnId="{915A865D-2CB8-4C81-9FBA-4FDDAA9D5044}">
      <dgm:prSet/>
      <dgm:spPr/>
      <dgm:t>
        <a:bodyPr/>
        <a:lstStyle/>
        <a:p>
          <a:endParaRPr lang="en-US"/>
        </a:p>
      </dgm:t>
    </dgm:pt>
    <dgm:pt modelId="{82D573F5-0E45-409E-8287-C9BA14255E8C}">
      <dgm:prSet custT="1"/>
      <dgm:spPr/>
      <dgm:t>
        <a:bodyPr/>
        <a:lstStyle/>
        <a:p>
          <a:pPr rtl="0"/>
          <a:r>
            <a:rPr lang="en-US" sz="1800" b="1" i="1" dirty="0" smtClean="0"/>
            <a:t>More</a:t>
          </a:r>
          <a:endParaRPr lang="en-US" sz="1800" dirty="0"/>
        </a:p>
      </dgm:t>
    </dgm:pt>
    <dgm:pt modelId="{7FB201C4-89CC-4345-9939-B1A5EDFE3C98}" type="parTrans" cxnId="{C372FCE1-DEB4-41C5-A913-4DE0B7D33F96}">
      <dgm:prSet/>
      <dgm:spPr/>
      <dgm:t>
        <a:bodyPr/>
        <a:lstStyle/>
        <a:p>
          <a:endParaRPr lang="en-US"/>
        </a:p>
      </dgm:t>
    </dgm:pt>
    <dgm:pt modelId="{BFD27726-1A90-48D9-A582-91BCA1E50658}" type="sibTrans" cxnId="{C372FCE1-DEB4-41C5-A913-4DE0B7D33F96}">
      <dgm:prSet/>
      <dgm:spPr/>
      <dgm:t>
        <a:bodyPr/>
        <a:lstStyle/>
        <a:p>
          <a:endParaRPr lang="en-US"/>
        </a:p>
      </dgm:t>
    </dgm:pt>
    <dgm:pt modelId="{33AE1FAF-50F9-49D0-AF19-1BD163C1D397}">
      <dgm:prSet custT="1"/>
      <dgm:spPr/>
      <dgm:t>
        <a:bodyPr/>
        <a:lstStyle/>
        <a:p>
          <a:pPr rtl="0"/>
          <a:r>
            <a:rPr lang="en-US" sz="1800" b="1" i="1" dirty="0" smtClean="0"/>
            <a:t>Stabilize Climate</a:t>
          </a:r>
          <a:endParaRPr lang="en-US" sz="1800" dirty="0"/>
        </a:p>
      </dgm:t>
    </dgm:pt>
    <dgm:pt modelId="{D9D66138-C183-426B-A101-F2B575AA98B9}" type="parTrans" cxnId="{AF299732-7E24-45BB-A1D9-38C28CF846B7}">
      <dgm:prSet/>
      <dgm:spPr/>
      <dgm:t>
        <a:bodyPr/>
        <a:lstStyle/>
        <a:p>
          <a:endParaRPr lang="en-US"/>
        </a:p>
      </dgm:t>
    </dgm:pt>
    <dgm:pt modelId="{56A80F55-F31A-4D17-9033-E469A64DA374}" type="sibTrans" cxnId="{AF299732-7E24-45BB-A1D9-38C28CF846B7}">
      <dgm:prSet/>
      <dgm:spPr/>
      <dgm:t>
        <a:bodyPr/>
        <a:lstStyle/>
        <a:p>
          <a:endParaRPr lang="en-US"/>
        </a:p>
      </dgm:t>
    </dgm:pt>
    <dgm:pt modelId="{DD9EDA62-12B3-4FA3-9756-44BFDFF94821}">
      <dgm:prSet custT="1"/>
      <dgm:spPr/>
      <dgm:t>
        <a:bodyPr/>
        <a:lstStyle/>
        <a:p>
          <a:pPr rtl="0"/>
          <a:r>
            <a:rPr lang="en-US" sz="1800" b="1" i="1" dirty="0" smtClean="0"/>
            <a:t>Protect Drinking Water</a:t>
          </a:r>
          <a:endParaRPr lang="en-US" sz="1800" dirty="0"/>
        </a:p>
      </dgm:t>
    </dgm:pt>
    <dgm:pt modelId="{6FCEBC12-46C2-41F6-B78B-FBE1710F9DD8}" type="parTrans" cxnId="{DB851867-2287-40C7-A7B7-EC33E24A90A1}">
      <dgm:prSet/>
      <dgm:spPr/>
      <dgm:t>
        <a:bodyPr/>
        <a:lstStyle/>
        <a:p>
          <a:endParaRPr lang="en-US"/>
        </a:p>
      </dgm:t>
    </dgm:pt>
    <dgm:pt modelId="{4E214DA4-A73F-4169-87BB-D4AF8A7014B6}" type="sibTrans" cxnId="{DB851867-2287-40C7-A7B7-EC33E24A90A1}">
      <dgm:prSet/>
      <dgm:spPr/>
      <dgm:t>
        <a:bodyPr/>
        <a:lstStyle/>
        <a:p>
          <a:endParaRPr lang="en-US"/>
        </a:p>
      </dgm:t>
    </dgm:pt>
    <dgm:pt modelId="{081997D2-A494-4ACB-8AD2-B40054B597A3}">
      <dgm:prSet custT="1"/>
      <dgm:spPr/>
      <dgm:t>
        <a:bodyPr/>
        <a:lstStyle/>
        <a:p>
          <a:r>
            <a:rPr lang="en-US" sz="1800" b="1" i="1" dirty="0" smtClean="0"/>
            <a:t>Restore dead zones</a:t>
          </a:r>
          <a:endParaRPr lang="en-US" sz="1800" dirty="0"/>
        </a:p>
      </dgm:t>
    </dgm:pt>
    <dgm:pt modelId="{F59E0E30-7B36-4CD9-88D5-12B83F167E94}" type="parTrans" cxnId="{07F38BE5-6245-49F4-B14F-58ECCB47F710}">
      <dgm:prSet/>
      <dgm:spPr/>
      <dgm:t>
        <a:bodyPr/>
        <a:lstStyle/>
        <a:p>
          <a:endParaRPr lang="en-US"/>
        </a:p>
      </dgm:t>
    </dgm:pt>
    <dgm:pt modelId="{F8384F14-870D-42EE-A4CB-2CFF0C483015}" type="sibTrans" cxnId="{07F38BE5-6245-49F4-B14F-58ECCB47F710}">
      <dgm:prSet/>
      <dgm:spPr/>
      <dgm:t>
        <a:bodyPr/>
        <a:lstStyle/>
        <a:p>
          <a:endParaRPr lang="en-US"/>
        </a:p>
      </dgm:t>
    </dgm:pt>
    <dgm:pt modelId="{B5A65676-2F34-483F-9158-0C0B83C0B38F}" type="pres">
      <dgm:prSet presAssocID="{12529998-6D7A-45EB-A078-22E8F82FBB27}" presName="Name0" presStyleCnt="0">
        <dgm:presLayoutVars>
          <dgm:chMax val="7"/>
          <dgm:chPref val="7"/>
          <dgm:dir/>
          <dgm:animLvl val="lvl"/>
        </dgm:presLayoutVars>
      </dgm:prSet>
      <dgm:spPr/>
      <dgm:t>
        <a:bodyPr/>
        <a:lstStyle/>
        <a:p>
          <a:endParaRPr lang="en-US"/>
        </a:p>
      </dgm:t>
    </dgm:pt>
    <dgm:pt modelId="{9674884B-1DE6-4437-A2A3-1ED8F9EDF927}" type="pres">
      <dgm:prSet presAssocID="{A42AB001-4057-4067-B1D6-0F4864027F27}" presName="Accent1" presStyleCnt="0"/>
      <dgm:spPr/>
    </dgm:pt>
    <dgm:pt modelId="{24B4B93B-8934-41F2-8087-19F09BBA7E58}" type="pres">
      <dgm:prSet presAssocID="{A42AB001-4057-4067-B1D6-0F4864027F27}" presName="Accent" presStyleLbl="node1" presStyleIdx="0" presStyleCnt="5" custLinFactNeighborX="14926" custLinFactNeighborY="-3627"/>
      <dgm:spPr/>
    </dgm:pt>
    <dgm:pt modelId="{18A24E4D-8CDE-4E2F-B7DA-4F3399B25BC5}" type="pres">
      <dgm:prSet presAssocID="{A42AB001-4057-4067-B1D6-0F4864027F27}" presName="Parent1" presStyleLbl="revTx" presStyleIdx="0" presStyleCnt="5" custScaleY="151648" custLinFactNeighborX="26743" custLinFactNeighborY="-26010">
        <dgm:presLayoutVars>
          <dgm:chMax val="1"/>
          <dgm:chPref val="1"/>
          <dgm:bulletEnabled val="1"/>
        </dgm:presLayoutVars>
      </dgm:prSet>
      <dgm:spPr/>
      <dgm:t>
        <a:bodyPr/>
        <a:lstStyle/>
        <a:p>
          <a:endParaRPr lang="en-US"/>
        </a:p>
      </dgm:t>
    </dgm:pt>
    <dgm:pt modelId="{013B32FB-597D-414E-AE0B-C0709D1F20AF}" type="pres">
      <dgm:prSet presAssocID="{82D573F5-0E45-409E-8287-C9BA14255E8C}" presName="Accent2" presStyleCnt="0"/>
      <dgm:spPr/>
    </dgm:pt>
    <dgm:pt modelId="{CE19C011-9FA6-4E08-B710-E82F6AD55D2B}" type="pres">
      <dgm:prSet presAssocID="{82D573F5-0E45-409E-8287-C9BA14255E8C}" presName="Accent" presStyleLbl="node1" presStyleIdx="1" presStyleCnt="5" custLinFactNeighborX="14926" custLinFactNeighborY="-3627"/>
      <dgm:spPr/>
    </dgm:pt>
    <dgm:pt modelId="{DBE063A2-2042-4455-A365-52E6AAA26D9E}" type="pres">
      <dgm:prSet presAssocID="{82D573F5-0E45-409E-8287-C9BA14255E8C}" presName="Parent2" presStyleLbl="revTx" presStyleIdx="1" presStyleCnt="5" custLinFactY="300000" custLinFactNeighborX="71874" custLinFactNeighborY="312992">
        <dgm:presLayoutVars>
          <dgm:chMax val="1"/>
          <dgm:chPref val="1"/>
          <dgm:bulletEnabled val="1"/>
        </dgm:presLayoutVars>
      </dgm:prSet>
      <dgm:spPr/>
      <dgm:t>
        <a:bodyPr/>
        <a:lstStyle/>
        <a:p>
          <a:endParaRPr lang="en-US"/>
        </a:p>
      </dgm:t>
    </dgm:pt>
    <dgm:pt modelId="{7D045D3E-F0C8-470F-8BBA-546799E9DCEA}" type="pres">
      <dgm:prSet presAssocID="{33AE1FAF-50F9-49D0-AF19-1BD163C1D397}" presName="Accent3" presStyleCnt="0"/>
      <dgm:spPr/>
    </dgm:pt>
    <dgm:pt modelId="{51AFC60A-2605-4DFF-8FF8-1047FE4C7328}" type="pres">
      <dgm:prSet presAssocID="{33AE1FAF-50F9-49D0-AF19-1BD163C1D397}" presName="Accent" presStyleLbl="node1" presStyleIdx="2" presStyleCnt="5" custLinFactNeighborX="14926" custLinFactNeighborY="-3627"/>
      <dgm:spPr/>
    </dgm:pt>
    <dgm:pt modelId="{AAA6249A-9290-4362-BB82-5FEEA26D5BB4}" type="pres">
      <dgm:prSet presAssocID="{33AE1FAF-50F9-49D0-AF19-1BD163C1D397}" presName="Parent3" presStyleLbl="revTx" presStyleIdx="2" presStyleCnt="5" custLinFactY="-100000" custLinFactNeighborX="-23605" custLinFactNeighborY="-130598">
        <dgm:presLayoutVars>
          <dgm:chMax val="1"/>
          <dgm:chPref val="1"/>
          <dgm:bulletEnabled val="1"/>
        </dgm:presLayoutVars>
      </dgm:prSet>
      <dgm:spPr/>
      <dgm:t>
        <a:bodyPr/>
        <a:lstStyle/>
        <a:p>
          <a:endParaRPr lang="en-US"/>
        </a:p>
      </dgm:t>
    </dgm:pt>
    <dgm:pt modelId="{B35254EE-A174-4433-9125-479352E9B4C8}" type="pres">
      <dgm:prSet presAssocID="{DD9EDA62-12B3-4FA3-9756-44BFDFF94821}" presName="Accent4" presStyleCnt="0"/>
      <dgm:spPr/>
    </dgm:pt>
    <dgm:pt modelId="{59D36F82-CE05-40C5-9D70-32998B7E8F72}" type="pres">
      <dgm:prSet presAssocID="{DD9EDA62-12B3-4FA3-9756-44BFDFF94821}" presName="Accent" presStyleLbl="node1" presStyleIdx="3" presStyleCnt="5" custLinFactNeighborX="14926" custLinFactNeighborY="-3627"/>
      <dgm:spPr/>
    </dgm:pt>
    <dgm:pt modelId="{D82A7FE7-BEA7-42C6-9A78-3CFB0B14D39C}" type="pres">
      <dgm:prSet presAssocID="{DD9EDA62-12B3-4FA3-9756-44BFDFF94821}" presName="Parent4" presStyleLbl="revTx" presStyleIdx="3" presStyleCnt="5" custLinFactNeighborX="26743" custLinFactNeighborY="-13005">
        <dgm:presLayoutVars>
          <dgm:chMax val="1"/>
          <dgm:chPref val="1"/>
          <dgm:bulletEnabled val="1"/>
        </dgm:presLayoutVars>
      </dgm:prSet>
      <dgm:spPr/>
      <dgm:t>
        <a:bodyPr/>
        <a:lstStyle/>
        <a:p>
          <a:endParaRPr lang="en-US"/>
        </a:p>
      </dgm:t>
    </dgm:pt>
    <dgm:pt modelId="{AE293C2D-FD51-493F-AF26-CA487501A3B1}" type="pres">
      <dgm:prSet presAssocID="{081997D2-A494-4ACB-8AD2-B40054B597A3}" presName="Accent5" presStyleCnt="0"/>
      <dgm:spPr/>
    </dgm:pt>
    <dgm:pt modelId="{73FDAE87-7F51-4F52-86AA-248388A723F2}" type="pres">
      <dgm:prSet presAssocID="{081997D2-A494-4ACB-8AD2-B40054B597A3}" presName="Accent" presStyleLbl="node1" presStyleIdx="4" presStyleCnt="5" custLinFactNeighborX="17368" custLinFactNeighborY="-4219"/>
      <dgm:spPr/>
    </dgm:pt>
    <dgm:pt modelId="{81A50FA4-8764-4C93-A8A6-23FE9E071ACB}" type="pres">
      <dgm:prSet presAssocID="{081997D2-A494-4ACB-8AD2-B40054B597A3}" presName="Parent5" presStyleLbl="revTx" presStyleIdx="4" presStyleCnt="5" custLinFactY="-200000" custLinFactNeighborX="21891" custLinFactNeighborY="-235488">
        <dgm:presLayoutVars>
          <dgm:chMax val="1"/>
          <dgm:chPref val="1"/>
          <dgm:bulletEnabled val="1"/>
        </dgm:presLayoutVars>
      </dgm:prSet>
      <dgm:spPr/>
      <dgm:t>
        <a:bodyPr/>
        <a:lstStyle/>
        <a:p>
          <a:endParaRPr lang="en-US"/>
        </a:p>
      </dgm:t>
    </dgm:pt>
  </dgm:ptLst>
  <dgm:cxnLst>
    <dgm:cxn modelId="{73504E48-B975-4B23-BF24-510B1CFA9B3E}" type="presOf" srcId="{081997D2-A494-4ACB-8AD2-B40054B597A3}" destId="{81A50FA4-8764-4C93-A8A6-23FE9E071ACB}" srcOrd="0" destOrd="0" presId="urn:microsoft.com/office/officeart/2009/layout/CircleArrowProcess"/>
    <dgm:cxn modelId="{07F38BE5-6245-49F4-B14F-58ECCB47F710}" srcId="{12529998-6D7A-45EB-A078-22E8F82FBB27}" destId="{081997D2-A494-4ACB-8AD2-B40054B597A3}" srcOrd="4" destOrd="0" parTransId="{F59E0E30-7B36-4CD9-88D5-12B83F167E94}" sibTransId="{F8384F14-870D-42EE-A4CB-2CFF0C483015}"/>
    <dgm:cxn modelId="{915A865D-2CB8-4C81-9FBA-4FDDAA9D5044}" srcId="{12529998-6D7A-45EB-A078-22E8F82FBB27}" destId="{A42AB001-4057-4067-B1D6-0F4864027F27}" srcOrd="0" destOrd="0" parTransId="{942A0E33-003D-4010-A099-632353855115}" sibTransId="{873B23BA-6126-445C-BF3E-7ECB05E8EF65}"/>
    <dgm:cxn modelId="{3AA4CEEC-1B5F-4C09-BAF1-B9038CC8AE10}" type="presOf" srcId="{33AE1FAF-50F9-49D0-AF19-1BD163C1D397}" destId="{AAA6249A-9290-4362-BB82-5FEEA26D5BB4}" srcOrd="0" destOrd="0" presId="urn:microsoft.com/office/officeart/2009/layout/CircleArrowProcess"/>
    <dgm:cxn modelId="{AF299732-7E24-45BB-A1D9-38C28CF846B7}" srcId="{12529998-6D7A-45EB-A078-22E8F82FBB27}" destId="{33AE1FAF-50F9-49D0-AF19-1BD163C1D397}" srcOrd="2" destOrd="0" parTransId="{D9D66138-C183-426B-A101-F2B575AA98B9}" sibTransId="{56A80F55-F31A-4D17-9033-E469A64DA374}"/>
    <dgm:cxn modelId="{441D28E7-69EA-4E13-ABF6-48332B159BA2}" type="presOf" srcId="{82D573F5-0E45-409E-8287-C9BA14255E8C}" destId="{DBE063A2-2042-4455-A365-52E6AAA26D9E}" srcOrd="0" destOrd="0" presId="urn:microsoft.com/office/officeart/2009/layout/CircleArrowProcess"/>
    <dgm:cxn modelId="{04BD3186-D4F3-4D81-BABB-80DFD07432D6}" type="presOf" srcId="{DD9EDA62-12B3-4FA3-9756-44BFDFF94821}" destId="{D82A7FE7-BEA7-42C6-9A78-3CFB0B14D39C}" srcOrd="0" destOrd="0" presId="urn:microsoft.com/office/officeart/2009/layout/CircleArrowProcess"/>
    <dgm:cxn modelId="{C372FCE1-DEB4-41C5-A913-4DE0B7D33F96}" srcId="{12529998-6D7A-45EB-A078-22E8F82FBB27}" destId="{82D573F5-0E45-409E-8287-C9BA14255E8C}" srcOrd="1" destOrd="0" parTransId="{7FB201C4-89CC-4345-9939-B1A5EDFE3C98}" sibTransId="{BFD27726-1A90-48D9-A582-91BCA1E50658}"/>
    <dgm:cxn modelId="{3505B8D0-846B-4096-9546-B1D7614E6E7A}" type="presOf" srcId="{12529998-6D7A-45EB-A078-22E8F82FBB27}" destId="{B5A65676-2F34-483F-9158-0C0B83C0B38F}" srcOrd="0" destOrd="0" presId="urn:microsoft.com/office/officeart/2009/layout/CircleArrowProcess"/>
    <dgm:cxn modelId="{8603A911-C244-4FFB-B23B-A0860D214FE1}" type="presOf" srcId="{A42AB001-4057-4067-B1D6-0F4864027F27}" destId="{18A24E4D-8CDE-4E2F-B7DA-4F3399B25BC5}" srcOrd="0" destOrd="0" presId="urn:microsoft.com/office/officeart/2009/layout/CircleArrowProcess"/>
    <dgm:cxn modelId="{DB851867-2287-40C7-A7B7-EC33E24A90A1}" srcId="{12529998-6D7A-45EB-A078-22E8F82FBB27}" destId="{DD9EDA62-12B3-4FA3-9756-44BFDFF94821}" srcOrd="3" destOrd="0" parTransId="{6FCEBC12-46C2-41F6-B78B-FBE1710F9DD8}" sibTransId="{4E214DA4-A73F-4169-87BB-D4AF8A7014B6}"/>
    <dgm:cxn modelId="{11133E96-2326-44E3-8AD9-C879331FC820}" type="presParOf" srcId="{B5A65676-2F34-483F-9158-0C0B83C0B38F}" destId="{9674884B-1DE6-4437-A2A3-1ED8F9EDF927}" srcOrd="0" destOrd="0" presId="urn:microsoft.com/office/officeart/2009/layout/CircleArrowProcess"/>
    <dgm:cxn modelId="{0ABD5B2F-CADE-4B4E-9973-B750CBF31C4D}" type="presParOf" srcId="{9674884B-1DE6-4437-A2A3-1ED8F9EDF927}" destId="{24B4B93B-8934-41F2-8087-19F09BBA7E58}" srcOrd="0" destOrd="0" presId="urn:microsoft.com/office/officeart/2009/layout/CircleArrowProcess"/>
    <dgm:cxn modelId="{C86FAB1D-8450-4827-9743-A355627B8A3B}" type="presParOf" srcId="{B5A65676-2F34-483F-9158-0C0B83C0B38F}" destId="{18A24E4D-8CDE-4E2F-B7DA-4F3399B25BC5}" srcOrd="1" destOrd="0" presId="urn:microsoft.com/office/officeart/2009/layout/CircleArrowProcess"/>
    <dgm:cxn modelId="{FB6195A3-FE4B-47ED-8980-97EA4EDDA222}" type="presParOf" srcId="{B5A65676-2F34-483F-9158-0C0B83C0B38F}" destId="{013B32FB-597D-414E-AE0B-C0709D1F20AF}" srcOrd="2" destOrd="0" presId="urn:microsoft.com/office/officeart/2009/layout/CircleArrowProcess"/>
    <dgm:cxn modelId="{AD182EF5-F2B7-48E3-A0ED-D30B07997BB3}" type="presParOf" srcId="{013B32FB-597D-414E-AE0B-C0709D1F20AF}" destId="{CE19C011-9FA6-4E08-B710-E82F6AD55D2B}" srcOrd="0" destOrd="0" presId="urn:microsoft.com/office/officeart/2009/layout/CircleArrowProcess"/>
    <dgm:cxn modelId="{86145447-1063-41D3-947E-15A1CD532CF1}" type="presParOf" srcId="{B5A65676-2F34-483F-9158-0C0B83C0B38F}" destId="{DBE063A2-2042-4455-A365-52E6AAA26D9E}" srcOrd="3" destOrd="0" presId="urn:microsoft.com/office/officeart/2009/layout/CircleArrowProcess"/>
    <dgm:cxn modelId="{1FB60867-D8EE-4B97-A00E-E33B242A7A74}" type="presParOf" srcId="{B5A65676-2F34-483F-9158-0C0B83C0B38F}" destId="{7D045D3E-F0C8-470F-8BBA-546799E9DCEA}" srcOrd="4" destOrd="0" presId="urn:microsoft.com/office/officeart/2009/layout/CircleArrowProcess"/>
    <dgm:cxn modelId="{9F6DED64-7830-4D89-B8B6-0EF406102931}" type="presParOf" srcId="{7D045D3E-F0C8-470F-8BBA-546799E9DCEA}" destId="{51AFC60A-2605-4DFF-8FF8-1047FE4C7328}" srcOrd="0" destOrd="0" presId="urn:microsoft.com/office/officeart/2009/layout/CircleArrowProcess"/>
    <dgm:cxn modelId="{6E8AF095-7566-46B8-B3B5-B8707AD6A3DD}" type="presParOf" srcId="{B5A65676-2F34-483F-9158-0C0B83C0B38F}" destId="{AAA6249A-9290-4362-BB82-5FEEA26D5BB4}" srcOrd="5" destOrd="0" presId="urn:microsoft.com/office/officeart/2009/layout/CircleArrowProcess"/>
    <dgm:cxn modelId="{3CD71B4D-D3A0-4FCD-ACBF-943CB9FD2A32}" type="presParOf" srcId="{B5A65676-2F34-483F-9158-0C0B83C0B38F}" destId="{B35254EE-A174-4433-9125-479352E9B4C8}" srcOrd="6" destOrd="0" presId="urn:microsoft.com/office/officeart/2009/layout/CircleArrowProcess"/>
    <dgm:cxn modelId="{01451A41-3B23-4014-9002-5B96C9B86614}" type="presParOf" srcId="{B35254EE-A174-4433-9125-479352E9B4C8}" destId="{59D36F82-CE05-40C5-9D70-32998B7E8F72}" srcOrd="0" destOrd="0" presId="urn:microsoft.com/office/officeart/2009/layout/CircleArrowProcess"/>
    <dgm:cxn modelId="{F971EB45-C3CF-4301-AF94-297B19F95268}" type="presParOf" srcId="{B5A65676-2F34-483F-9158-0C0B83C0B38F}" destId="{D82A7FE7-BEA7-42C6-9A78-3CFB0B14D39C}" srcOrd="7" destOrd="0" presId="urn:microsoft.com/office/officeart/2009/layout/CircleArrowProcess"/>
    <dgm:cxn modelId="{B8293036-363D-4ABF-A044-097B7D6EC75C}" type="presParOf" srcId="{B5A65676-2F34-483F-9158-0C0B83C0B38F}" destId="{AE293C2D-FD51-493F-AF26-CA487501A3B1}" srcOrd="8" destOrd="0" presId="urn:microsoft.com/office/officeart/2009/layout/CircleArrowProcess"/>
    <dgm:cxn modelId="{E825257A-46AE-456F-ACA3-CD60E5040FDE}" type="presParOf" srcId="{AE293C2D-FD51-493F-AF26-CA487501A3B1}" destId="{73FDAE87-7F51-4F52-86AA-248388A723F2}" srcOrd="0" destOrd="0" presId="urn:microsoft.com/office/officeart/2009/layout/CircleArrowProcess"/>
    <dgm:cxn modelId="{A291B4F0-69F7-4EF8-837A-4D22A28A0D70}" type="presParOf" srcId="{B5A65676-2F34-483F-9158-0C0B83C0B38F}" destId="{81A50FA4-8764-4C93-A8A6-23FE9E071ACB}"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903A31-0B64-4F9F-B2BC-E2484003AF85}"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en-US"/>
        </a:p>
      </dgm:t>
    </dgm:pt>
    <dgm:pt modelId="{325266BD-077C-40E0-B623-8FFCF76B51C8}">
      <dgm:prSet phldrT="[Text]"/>
      <dgm:spPr/>
      <dgm:t>
        <a:bodyPr/>
        <a:lstStyle/>
        <a:p>
          <a:r>
            <a:rPr lang="en-US" u="sng" dirty="0" smtClean="0"/>
            <a:t>June 2012</a:t>
          </a:r>
          <a:r>
            <a:rPr lang="en-US" dirty="0" smtClean="0"/>
            <a:t/>
          </a:r>
          <a:br>
            <a:rPr lang="en-US" dirty="0" smtClean="0"/>
          </a:br>
          <a:r>
            <a:rPr lang="en-US" dirty="0" smtClean="0"/>
            <a:t>  Fertilizer initiative begins</a:t>
          </a:r>
          <a:endParaRPr lang="en-US" dirty="0"/>
        </a:p>
      </dgm:t>
    </dgm:pt>
    <dgm:pt modelId="{C0F354B5-0E5D-416B-BF00-0720214FDA58}" type="parTrans" cxnId="{BBE46439-2DCB-42BF-985F-B9762217A553}">
      <dgm:prSet/>
      <dgm:spPr/>
      <dgm:t>
        <a:bodyPr/>
        <a:lstStyle/>
        <a:p>
          <a:endParaRPr lang="en-US"/>
        </a:p>
      </dgm:t>
    </dgm:pt>
    <dgm:pt modelId="{64806968-822A-402F-AFC2-CBA9EEAF85D6}" type="sibTrans" cxnId="{BBE46439-2DCB-42BF-985F-B9762217A553}">
      <dgm:prSet/>
      <dgm:spPr/>
      <dgm:t>
        <a:bodyPr/>
        <a:lstStyle/>
        <a:p>
          <a:endParaRPr lang="en-US"/>
        </a:p>
      </dgm:t>
    </dgm:pt>
    <dgm:pt modelId="{EEF2B8D1-43D5-4328-AAAB-C1573BE65026}">
      <dgm:prSet/>
      <dgm:spPr/>
      <dgm:t>
        <a:bodyPr/>
        <a:lstStyle/>
        <a:p>
          <a:r>
            <a:rPr lang="en-US" u="sng" dirty="0" smtClean="0"/>
            <a:t>November 2012</a:t>
          </a:r>
          <a:r>
            <a:rPr lang="en-US" dirty="0" smtClean="0"/>
            <a:t/>
          </a:r>
          <a:br>
            <a:rPr lang="en-US" dirty="0" smtClean="0"/>
          </a:br>
          <a:r>
            <a:rPr lang="en-US" dirty="0" smtClean="0"/>
            <a:t>  Buyers form fertilizer coalition</a:t>
          </a:r>
        </a:p>
      </dgm:t>
    </dgm:pt>
    <dgm:pt modelId="{52F9A6AE-10D4-4649-A800-19F421B8CC51}" type="parTrans" cxnId="{66B60D3C-CE86-4FCD-B8BF-0BE2D11A6A2B}">
      <dgm:prSet/>
      <dgm:spPr/>
      <dgm:t>
        <a:bodyPr/>
        <a:lstStyle/>
        <a:p>
          <a:endParaRPr lang="en-US"/>
        </a:p>
      </dgm:t>
    </dgm:pt>
    <dgm:pt modelId="{61F2C621-1E47-4F60-B116-353D072E9A65}" type="sibTrans" cxnId="{66B60D3C-CE86-4FCD-B8BF-0BE2D11A6A2B}">
      <dgm:prSet/>
      <dgm:spPr/>
      <dgm:t>
        <a:bodyPr/>
        <a:lstStyle/>
        <a:p>
          <a:endParaRPr lang="en-US"/>
        </a:p>
      </dgm:t>
    </dgm:pt>
    <dgm:pt modelId="{9C7981A2-2891-4273-9BAF-9D37FBEBFC8D}">
      <dgm:prSet/>
      <dgm:spPr/>
      <dgm:t>
        <a:bodyPr/>
        <a:lstStyle/>
        <a:p>
          <a:r>
            <a:rPr lang="en-US" u="sng" dirty="0" smtClean="0"/>
            <a:t>July 2013</a:t>
          </a:r>
          <a:r>
            <a:rPr lang="en-US" dirty="0" smtClean="0"/>
            <a:t/>
          </a:r>
          <a:br>
            <a:rPr lang="en-US" dirty="0" smtClean="0"/>
          </a:br>
          <a:r>
            <a:rPr lang="en-US" dirty="0" smtClean="0"/>
            <a:t>  Buyers ask suppliers for plans</a:t>
          </a:r>
          <a:endParaRPr lang="en-US" dirty="0"/>
        </a:p>
      </dgm:t>
    </dgm:pt>
    <dgm:pt modelId="{E107A0F3-AD87-4C08-9A9F-3A4D9B68B231}" type="parTrans" cxnId="{94AD8711-DEB8-4C12-B5E1-8D28DACB1E80}">
      <dgm:prSet/>
      <dgm:spPr/>
      <dgm:t>
        <a:bodyPr/>
        <a:lstStyle/>
        <a:p>
          <a:endParaRPr lang="en-US"/>
        </a:p>
      </dgm:t>
    </dgm:pt>
    <dgm:pt modelId="{3C009044-CF45-437B-B8FE-7D344441056B}" type="sibTrans" cxnId="{94AD8711-DEB8-4C12-B5E1-8D28DACB1E80}">
      <dgm:prSet/>
      <dgm:spPr/>
      <dgm:t>
        <a:bodyPr/>
        <a:lstStyle/>
        <a:p>
          <a:endParaRPr lang="en-US"/>
        </a:p>
      </dgm:t>
    </dgm:pt>
    <dgm:pt modelId="{FB17655C-F31E-4ACE-AC13-66C80925D406}">
      <dgm:prSet/>
      <dgm:spPr/>
      <dgm:t>
        <a:bodyPr/>
        <a:lstStyle/>
        <a:p>
          <a:r>
            <a:rPr lang="en-US" u="sng" dirty="0" smtClean="0"/>
            <a:t>September 2013</a:t>
          </a:r>
          <a:r>
            <a:rPr lang="en-US" dirty="0" smtClean="0"/>
            <a:t/>
          </a:r>
          <a:br>
            <a:rPr lang="en-US" dirty="0" smtClean="0"/>
          </a:br>
          <a:r>
            <a:rPr lang="en-US" dirty="0" smtClean="0"/>
            <a:t>  Suppliers submit plans</a:t>
          </a:r>
          <a:endParaRPr lang="en-US" dirty="0"/>
        </a:p>
      </dgm:t>
    </dgm:pt>
    <dgm:pt modelId="{E0CD1A47-08A0-46F1-AA76-D6F7E7BDA1C7}" type="parTrans" cxnId="{500C013F-C3FC-4AD4-AC5B-B3AC24583177}">
      <dgm:prSet/>
      <dgm:spPr/>
      <dgm:t>
        <a:bodyPr/>
        <a:lstStyle/>
        <a:p>
          <a:endParaRPr lang="en-US"/>
        </a:p>
      </dgm:t>
    </dgm:pt>
    <dgm:pt modelId="{D3C2793F-3B30-4B70-9400-0D2A943C58E9}" type="sibTrans" cxnId="{500C013F-C3FC-4AD4-AC5B-B3AC24583177}">
      <dgm:prSet/>
      <dgm:spPr/>
      <dgm:t>
        <a:bodyPr/>
        <a:lstStyle/>
        <a:p>
          <a:endParaRPr lang="en-US"/>
        </a:p>
      </dgm:t>
    </dgm:pt>
    <dgm:pt modelId="{3F841201-96B3-4F62-87A0-F9B1277BB173}">
      <dgm:prSet/>
      <dgm:spPr/>
      <dgm:t>
        <a:bodyPr/>
        <a:lstStyle/>
        <a:p>
          <a:r>
            <a:rPr lang="en-US" u="sng" dirty="0" smtClean="0"/>
            <a:t>Summer 2014</a:t>
          </a:r>
          <a:r>
            <a:rPr lang="en-US" dirty="0" smtClean="0"/>
            <a:t/>
          </a:r>
          <a:br>
            <a:rPr lang="en-US" dirty="0" smtClean="0"/>
          </a:br>
          <a:r>
            <a:rPr lang="en-US" dirty="0" smtClean="0"/>
            <a:t>  Implementation of plans begins</a:t>
          </a:r>
          <a:endParaRPr lang="en-US" dirty="0"/>
        </a:p>
      </dgm:t>
    </dgm:pt>
    <dgm:pt modelId="{C482A927-6266-4871-9A47-6D0949AE8943}" type="parTrans" cxnId="{36209585-32A0-4D0C-AFD3-205D5F2AE121}">
      <dgm:prSet/>
      <dgm:spPr/>
      <dgm:t>
        <a:bodyPr/>
        <a:lstStyle/>
        <a:p>
          <a:endParaRPr lang="en-US"/>
        </a:p>
      </dgm:t>
    </dgm:pt>
    <dgm:pt modelId="{6848FAF5-2845-4547-9CA1-3300E59D9A1C}" type="sibTrans" cxnId="{36209585-32A0-4D0C-AFD3-205D5F2AE121}">
      <dgm:prSet/>
      <dgm:spPr/>
      <dgm:t>
        <a:bodyPr/>
        <a:lstStyle/>
        <a:p>
          <a:endParaRPr lang="en-US"/>
        </a:p>
      </dgm:t>
    </dgm:pt>
    <dgm:pt modelId="{5EA83B10-449F-4928-B3F1-52C447FDA146}" type="pres">
      <dgm:prSet presAssocID="{CA903A31-0B64-4F9F-B2BC-E2484003AF85}" presName="outerComposite" presStyleCnt="0">
        <dgm:presLayoutVars>
          <dgm:chMax val="5"/>
          <dgm:dir/>
          <dgm:resizeHandles val="exact"/>
        </dgm:presLayoutVars>
      </dgm:prSet>
      <dgm:spPr/>
      <dgm:t>
        <a:bodyPr/>
        <a:lstStyle/>
        <a:p>
          <a:endParaRPr lang="en-US"/>
        </a:p>
      </dgm:t>
    </dgm:pt>
    <dgm:pt modelId="{23E83991-E802-49C2-BC89-5F3D9FC2EE97}" type="pres">
      <dgm:prSet presAssocID="{CA903A31-0B64-4F9F-B2BC-E2484003AF85}" presName="dummyMaxCanvas" presStyleCnt="0">
        <dgm:presLayoutVars/>
      </dgm:prSet>
      <dgm:spPr/>
    </dgm:pt>
    <dgm:pt modelId="{CB495248-C661-4AF1-AAF7-E24843D5DFB2}" type="pres">
      <dgm:prSet presAssocID="{CA903A31-0B64-4F9F-B2BC-E2484003AF85}" presName="FiveNodes_1" presStyleLbl="node1" presStyleIdx="0" presStyleCnt="5">
        <dgm:presLayoutVars>
          <dgm:bulletEnabled val="1"/>
        </dgm:presLayoutVars>
      </dgm:prSet>
      <dgm:spPr/>
      <dgm:t>
        <a:bodyPr/>
        <a:lstStyle/>
        <a:p>
          <a:endParaRPr lang="en-US"/>
        </a:p>
      </dgm:t>
    </dgm:pt>
    <dgm:pt modelId="{F91B0730-D159-4D2D-8AE9-A710629EF547}" type="pres">
      <dgm:prSet presAssocID="{CA903A31-0B64-4F9F-B2BC-E2484003AF85}" presName="FiveNodes_2" presStyleLbl="node1" presStyleIdx="1" presStyleCnt="5">
        <dgm:presLayoutVars>
          <dgm:bulletEnabled val="1"/>
        </dgm:presLayoutVars>
      </dgm:prSet>
      <dgm:spPr/>
      <dgm:t>
        <a:bodyPr/>
        <a:lstStyle/>
        <a:p>
          <a:endParaRPr lang="en-US"/>
        </a:p>
      </dgm:t>
    </dgm:pt>
    <dgm:pt modelId="{864D0009-1670-4818-988E-7878EA7E6D18}" type="pres">
      <dgm:prSet presAssocID="{CA903A31-0B64-4F9F-B2BC-E2484003AF85}" presName="FiveNodes_3" presStyleLbl="node1" presStyleIdx="2" presStyleCnt="5">
        <dgm:presLayoutVars>
          <dgm:bulletEnabled val="1"/>
        </dgm:presLayoutVars>
      </dgm:prSet>
      <dgm:spPr/>
      <dgm:t>
        <a:bodyPr/>
        <a:lstStyle/>
        <a:p>
          <a:endParaRPr lang="en-US"/>
        </a:p>
      </dgm:t>
    </dgm:pt>
    <dgm:pt modelId="{DD32701F-B762-4B88-9D37-69DC37A28D14}" type="pres">
      <dgm:prSet presAssocID="{CA903A31-0B64-4F9F-B2BC-E2484003AF85}" presName="FiveNodes_4" presStyleLbl="node1" presStyleIdx="3" presStyleCnt="5">
        <dgm:presLayoutVars>
          <dgm:bulletEnabled val="1"/>
        </dgm:presLayoutVars>
      </dgm:prSet>
      <dgm:spPr/>
      <dgm:t>
        <a:bodyPr/>
        <a:lstStyle/>
        <a:p>
          <a:endParaRPr lang="en-US"/>
        </a:p>
      </dgm:t>
    </dgm:pt>
    <dgm:pt modelId="{A0319A28-6827-44FB-B035-9B59F51DB3C3}" type="pres">
      <dgm:prSet presAssocID="{CA903A31-0B64-4F9F-B2BC-E2484003AF85}" presName="FiveNodes_5" presStyleLbl="node1" presStyleIdx="4" presStyleCnt="5">
        <dgm:presLayoutVars>
          <dgm:bulletEnabled val="1"/>
        </dgm:presLayoutVars>
      </dgm:prSet>
      <dgm:spPr/>
      <dgm:t>
        <a:bodyPr/>
        <a:lstStyle/>
        <a:p>
          <a:endParaRPr lang="en-US"/>
        </a:p>
      </dgm:t>
    </dgm:pt>
    <dgm:pt modelId="{B04A86E7-31F8-47B9-8D0F-75EC8A605F47}" type="pres">
      <dgm:prSet presAssocID="{CA903A31-0B64-4F9F-B2BC-E2484003AF85}" presName="FiveConn_1-2" presStyleLbl="fgAccFollowNode1" presStyleIdx="0" presStyleCnt="4">
        <dgm:presLayoutVars>
          <dgm:bulletEnabled val="1"/>
        </dgm:presLayoutVars>
      </dgm:prSet>
      <dgm:spPr/>
      <dgm:t>
        <a:bodyPr/>
        <a:lstStyle/>
        <a:p>
          <a:endParaRPr lang="en-US"/>
        </a:p>
      </dgm:t>
    </dgm:pt>
    <dgm:pt modelId="{B5C057E2-B409-4278-9BFE-F79955BB8843}" type="pres">
      <dgm:prSet presAssocID="{CA903A31-0B64-4F9F-B2BC-E2484003AF85}" presName="FiveConn_2-3" presStyleLbl="fgAccFollowNode1" presStyleIdx="1" presStyleCnt="4">
        <dgm:presLayoutVars>
          <dgm:bulletEnabled val="1"/>
        </dgm:presLayoutVars>
      </dgm:prSet>
      <dgm:spPr/>
      <dgm:t>
        <a:bodyPr/>
        <a:lstStyle/>
        <a:p>
          <a:endParaRPr lang="en-US"/>
        </a:p>
      </dgm:t>
    </dgm:pt>
    <dgm:pt modelId="{9DAB08BF-0509-40C7-91B1-F9E5BC6B1001}" type="pres">
      <dgm:prSet presAssocID="{CA903A31-0B64-4F9F-B2BC-E2484003AF85}" presName="FiveConn_3-4" presStyleLbl="fgAccFollowNode1" presStyleIdx="2" presStyleCnt="4">
        <dgm:presLayoutVars>
          <dgm:bulletEnabled val="1"/>
        </dgm:presLayoutVars>
      </dgm:prSet>
      <dgm:spPr/>
      <dgm:t>
        <a:bodyPr/>
        <a:lstStyle/>
        <a:p>
          <a:endParaRPr lang="en-US"/>
        </a:p>
      </dgm:t>
    </dgm:pt>
    <dgm:pt modelId="{B83051DA-F2E9-45AF-B508-1784A7F6714D}" type="pres">
      <dgm:prSet presAssocID="{CA903A31-0B64-4F9F-B2BC-E2484003AF85}" presName="FiveConn_4-5" presStyleLbl="fgAccFollowNode1" presStyleIdx="3" presStyleCnt="4">
        <dgm:presLayoutVars>
          <dgm:bulletEnabled val="1"/>
        </dgm:presLayoutVars>
      </dgm:prSet>
      <dgm:spPr/>
      <dgm:t>
        <a:bodyPr/>
        <a:lstStyle/>
        <a:p>
          <a:endParaRPr lang="en-US"/>
        </a:p>
      </dgm:t>
    </dgm:pt>
    <dgm:pt modelId="{C2444597-CF71-4037-86DF-5ECA8BD35DF5}" type="pres">
      <dgm:prSet presAssocID="{CA903A31-0B64-4F9F-B2BC-E2484003AF85}" presName="FiveNodes_1_text" presStyleLbl="node1" presStyleIdx="4" presStyleCnt="5">
        <dgm:presLayoutVars>
          <dgm:bulletEnabled val="1"/>
        </dgm:presLayoutVars>
      </dgm:prSet>
      <dgm:spPr/>
      <dgm:t>
        <a:bodyPr/>
        <a:lstStyle/>
        <a:p>
          <a:endParaRPr lang="en-US"/>
        </a:p>
      </dgm:t>
    </dgm:pt>
    <dgm:pt modelId="{64D17856-51B9-4639-BC4D-FFD29F718D8B}" type="pres">
      <dgm:prSet presAssocID="{CA903A31-0B64-4F9F-B2BC-E2484003AF85}" presName="FiveNodes_2_text" presStyleLbl="node1" presStyleIdx="4" presStyleCnt="5">
        <dgm:presLayoutVars>
          <dgm:bulletEnabled val="1"/>
        </dgm:presLayoutVars>
      </dgm:prSet>
      <dgm:spPr/>
      <dgm:t>
        <a:bodyPr/>
        <a:lstStyle/>
        <a:p>
          <a:endParaRPr lang="en-US"/>
        </a:p>
      </dgm:t>
    </dgm:pt>
    <dgm:pt modelId="{409BF783-F59E-427F-AC0A-C60D38CE9553}" type="pres">
      <dgm:prSet presAssocID="{CA903A31-0B64-4F9F-B2BC-E2484003AF85}" presName="FiveNodes_3_text" presStyleLbl="node1" presStyleIdx="4" presStyleCnt="5">
        <dgm:presLayoutVars>
          <dgm:bulletEnabled val="1"/>
        </dgm:presLayoutVars>
      </dgm:prSet>
      <dgm:spPr/>
      <dgm:t>
        <a:bodyPr/>
        <a:lstStyle/>
        <a:p>
          <a:endParaRPr lang="en-US"/>
        </a:p>
      </dgm:t>
    </dgm:pt>
    <dgm:pt modelId="{7CED252E-3389-428E-9B8A-8C702B1D8222}" type="pres">
      <dgm:prSet presAssocID="{CA903A31-0B64-4F9F-B2BC-E2484003AF85}" presName="FiveNodes_4_text" presStyleLbl="node1" presStyleIdx="4" presStyleCnt="5">
        <dgm:presLayoutVars>
          <dgm:bulletEnabled val="1"/>
        </dgm:presLayoutVars>
      </dgm:prSet>
      <dgm:spPr/>
      <dgm:t>
        <a:bodyPr/>
        <a:lstStyle/>
        <a:p>
          <a:endParaRPr lang="en-US"/>
        </a:p>
      </dgm:t>
    </dgm:pt>
    <dgm:pt modelId="{8BC23311-A38E-48C2-B450-757F8DB21665}" type="pres">
      <dgm:prSet presAssocID="{CA903A31-0B64-4F9F-B2BC-E2484003AF85}" presName="FiveNodes_5_text" presStyleLbl="node1" presStyleIdx="4" presStyleCnt="5">
        <dgm:presLayoutVars>
          <dgm:bulletEnabled val="1"/>
        </dgm:presLayoutVars>
      </dgm:prSet>
      <dgm:spPr/>
      <dgm:t>
        <a:bodyPr/>
        <a:lstStyle/>
        <a:p>
          <a:endParaRPr lang="en-US"/>
        </a:p>
      </dgm:t>
    </dgm:pt>
  </dgm:ptLst>
  <dgm:cxnLst>
    <dgm:cxn modelId="{57EC2A33-26C8-4824-9C8E-EDEB2ECE46A1}" type="presOf" srcId="{61F2C621-1E47-4F60-B116-353D072E9A65}" destId="{B5C057E2-B409-4278-9BFE-F79955BB8843}" srcOrd="0" destOrd="0" presId="urn:microsoft.com/office/officeart/2005/8/layout/vProcess5"/>
    <dgm:cxn modelId="{BBE46439-2DCB-42BF-985F-B9762217A553}" srcId="{CA903A31-0B64-4F9F-B2BC-E2484003AF85}" destId="{325266BD-077C-40E0-B623-8FFCF76B51C8}" srcOrd="0" destOrd="0" parTransId="{C0F354B5-0E5D-416B-BF00-0720214FDA58}" sibTransId="{64806968-822A-402F-AFC2-CBA9EEAF85D6}"/>
    <dgm:cxn modelId="{36209585-32A0-4D0C-AFD3-205D5F2AE121}" srcId="{CA903A31-0B64-4F9F-B2BC-E2484003AF85}" destId="{3F841201-96B3-4F62-87A0-F9B1277BB173}" srcOrd="4" destOrd="0" parTransId="{C482A927-6266-4871-9A47-6D0949AE8943}" sibTransId="{6848FAF5-2845-4547-9CA1-3300E59D9A1C}"/>
    <dgm:cxn modelId="{4642C891-90CE-46D5-A834-094A034A67C8}" type="presOf" srcId="{3C009044-CF45-437B-B8FE-7D344441056B}" destId="{9DAB08BF-0509-40C7-91B1-F9E5BC6B1001}" srcOrd="0" destOrd="0" presId="urn:microsoft.com/office/officeart/2005/8/layout/vProcess5"/>
    <dgm:cxn modelId="{D297EF3B-2A2B-4657-BEC8-B1F3AE0E9A7E}" type="presOf" srcId="{D3C2793F-3B30-4B70-9400-0D2A943C58E9}" destId="{B83051DA-F2E9-45AF-B508-1784A7F6714D}" srcOrd="0" destOrd="0" presId="urn:microsoft.com/office/officeart/2005/8/layout/vProcess5"/>
    <dgm:cxn modelId="{44B81E8B-0D5E-4395-B00A-16B26A587DF7}" type="presOf" srcId="{9C7981A2-2891-4273-9BAF-9D37FBEBFC8D}" destId="{409BF783-F59E-427F-AC0A-C60D38CE9553}" srcOrd="1" destOrd="0" presId="urn:microsoft.com/office/officeart/2005/8/layout/vProcess5"/>
    <dgm:cxn modelId="{189D4DA4-C8C9-4F93-8634-88EC659A8815}" type="presOf" srcId="{CA903A31-0B64-4F9F-B2BC-E2484003AF85}" destId="{5EA83B10-449F-4928-B3F1-52C447FDA146}" srcOrd="0" destOrd="0" presId="urn:microsoft.com/office/officeart/2005/8/layout/vProcess5"/>
    <dgm:cxn modelId="{741BD30C-1081-4469-A595-A794826204E0}" type="presOf" srcId="{3F841201-96B3-4F62-87A0-F9B1277BB173}" destId="{8BC23311-A38E-48C2-B450-757F8DB21665}" srcOrd="1" destOrd="0" presId="urn:microsoft.com/office/officeart/2005/8/layout/vProcess5"/>
    <dgm:cxn modelId="{4F424F1E-BFC3-4AA4-94E2-EE7D7358AD25}" type="presOf" srcId="{9C7981A2-2891-4273-9BAF-9D37FBEBFC8D}" destId="{864D0009-1670-4818-988E-7878EA7E6D18}" srcOrd="0" destOrd="0" presId="urn:microsoft.com/office/officeart/2005/8/layout/vProcess5"/>
    <dgm:cxn modelId="{9F9F326F-B972-4BA3-92C8-539DB4050041}" type="presOf" srcId="{FB17655C-F31E-4ACE-AC13-66C80925D406}" destId="{DD32701F-B762-4B88-9D37-69DC37A28D14}" srcOrd="0" destOrd="0" presId="urn:microsoft.com/office/officeart/2005/8/layout/vProcess5"/>
    <dgm:cxn modelId="{B331FB27-047E-4317-A0FE-4E207B726548}" type="presOf" srcId="{EEF2B8D1-43D5-4328-AAAB-C1573BE65026}" destId="{F91B0730-D159-4D2D-8AE9-A710629EF547}" srcOrd="0" destOrd="0" presId="urn:microsoft.com/office/officeart/2005/8/layout/vProcess5"/>
    <dgm:cxn modelId="{2CEC220F-A7AE-4F8E-AD95-90A73C9BD939}" type="presOf" srcId="{3F841201-96B3-4F62-87A0-F9B1277BB173}" destId="{A0319A28-6827-44FB-B035-9B59F51DB3C3}" srcOrd="0" destOrd="0" presId="urn:microsoft.com/office/officeart/2005/8/layout/vProcess5"/>
    <dgm:cxn modelId="{1EE6809F-BDE4-4308-9B76-DF4A8DA00AD7}" type="presOf" srcId="{64806968-822A-402F-AFC2-CBA9EEAF85D6}" destId="{B04A86E7-31F8-47B9-8D0F-75EC8A605F47}" srcOrd="0" destOrd="0" presId="urn:microsoft.com/office/officeart/2005/8/layout/vProcess5"/>
    <dgm:cxn modelId="{806D9D9B-3D75-4FD9-949E-1268490DDA3C}" type="presOf" srcId="{FB17655C-F31E-4ACE-AC13-66C80925D406}" destId="{7CED252E-3389-428E-9B8A-8C702B1D8222}" srcOrd="1" destOrd="0" presId="urn:microsoft.com/office/officeart/2005/8/layout/vProcess5"/>
    <dgm:cxn modelId="{500C013F-C3FC-4AD4-AC5B-B3AC24583177}" srcId="{CA903A31-0B64-4F9F-B2BC-E2484003AF85}" destId="{FB17655C-F31E-4ACE-AC13-66C80925D406}" srcOrd="3" destOrd="0" parTransId="{E0CD1A47-08A0-46F1-AA76-D6F7E7BDA1C7}" sibTransId="{D3C2793F-3B30-4B70-9400-0D2A943C58E9}"/>
    <dgm:cxn modelId="{94AD8711-DEB8-4C12-B5E1-8D28DACB1E80}" srcId="{CA903A31-0B64-4F9F-B2BC-E2484003AF85}" destId="{9C7981A2-2891-4273-9BAF-9D37FBEBFC8D}" srcOrd="2" destOrd="0" parTransId="{E107A0F3-AD87-4C08-9A9F-3A4D9B68B231}" sibTransId="{3C009044-CF45-437B-B8FE-7D344441056B}"/>
    <dgm:cxn modelId="{D7668568-F023-49A8-BA94-529E56C70A74}" type="presOf" srcId="{EEF2B8D1-43D5-4328-AAAB-C1573BE65026}" destId="{64D17856-51B9-4639-BC4D-FFD29F718D8B}" srcOrd="1" destOrd="0" presId="urn:microsoft.com/office/officeart/2005/8/layout/vProcess5"/>
    <dgm:cxn modelId="{66B60D3C-CE86-4FCD-B8BF-0BE2D11A6A2B}" srcId="{CA903A31-0B64-4F9F-B2BC-E2484003AF85}" destId="{EEF2B8D1-43D5-4328-AAAB-C1573BE65026}" srcOrd="1" destOrd="0" parTransId="{52F9A6AE-10D4-4649-A800-19F421B8CC51}" sibTransId="{61F2C621-1E47-4F60-B116-353D072E9A65}"/>
    <dgm:cxn modelId="{63180B69-E219-461B-B961-45EC35E8028D}" type="presOf" srcId="{325266BD-077C-40E0-B623-8FFCF76B51C8}" destId="{CB495248-C661-4AF1-AAF7-E24843D5DFB2}" srcOrd="0" destOrd="0" presId="urn:microsoft.com/office/officeart/2005/8/layout/vProcess5"/>
    <dgm:cxn modelId="{09BEDF35-1D9F-4B64-9945-C503F61F644F}" type="presOf" srcId="{325266BD-077C-40E0-B623-8FFCF76B51C8}" destId="{C2444597-CF71-4037-86DF-5ECA8BD35DF5}" srcOrd="1" destOrd="0" presId="urn:microsoft.com/office/officeart/2005/8/layout/vProcess5"/>
    <dgm:cxn modelId="{5F862D73-9070-4E79-AA32-D545BAB7090F}" type="presParOf" srcId="{5EA83B10-449F-4928-B3F1-52C447FDA146}" destId="{23E83991-E802-49C2-BC89-5F3D9FC2EE97}" srcOrd="0" destOrd="0" presId="urn:microsoft.com/office/officeart/2005/8/layout/vProcess5"/>
    <dgm:cxn modelId="{911DC499-310A-48C1-B153-FF8ECE73158C}" type="presParOf" srcId="{5EA83B10-449F-4928-B3F1-52C447FDA146}" destId="{CB495248-C661-4AF1-AAF7-E24843D5DFB2}" srcOrd="1" destOrd="0" presId="urn:microsoft.com/office/officeart/2005/8/layout/vProcess5"/>
    <dgm:cxn modelId="{AB510B81-F958-47DC-BB90-C36A53DEB0EB}" type="presParOf" srcId="{5EA83B10-449F-4928-B3F1-52C447FDA146}" destId="{F91B0730-D159-4D2D-8AE9-A710629EF547}" srcOrd="2" destOrd="0" presId="urn:microsoft.com/office/officeart/2005/8/layout/vProcess5"/>
    <dgm:cxn modelId="{E126387A-8121-441F-A8C7-052AD958E15C}" type="presParOf" srcId="{5EA83B10-449F-4928-B3F1-52C447FDA146}" destId="{864D0009-1670-4818-988E-7878EA7E6D18}" srcOrd="3" destOrd="0" presId="urn:microsoft.com/office/officeart/2005/8/layout/vProcess5"/>
    <dgm:cxn modelId="{1C18A53C-6C90-493B-9887-7B14C9A4BAE5}" type="presParOf" srcId="{5EA83B10-449F-4928-B3F1-52C447FDA146}" destId="{DD32701F-B762-4B88-9D37-69DC37A28D14}" srcOrd="4" destOrd="0" presId="urn:microsoft.com/office/officeart/2005/8/layout/vProcess5"/>
    <dgm:cxn modelId="{0C47E7AC-3956-4088-BDAE-B70AB3C87BD2}" type="presParOf" srcId="{5EA83B10-449F-4928-B3F1-52C447FDA146}" destId="{A0319A28-6827-44FB-B035-9B59F51DB3C3}" srcOrd="5" destOrd="0" presId="urn:microsoft.com/office/officeart/2005/8/layout/vProcess5"/>
    <dgm:cxn modelId="{F517598E-C186-4A20-BA51-07E380AF045F}" type="presParOf" srcId="{5EA83B10-449F-4928-B3F1-52C447FDA146}" destId="{B04A86E7-31F8-47B9-8D0F-75EC8A605F47}" srcOrd="6" destOrd="0" presId="urn:microsoft.com/office/officeart/2005/8/layout/vProcess5"/>
    <dgm:cxn modelId="{7FB4AE4E-7129-4432-AB48-0523542F7ACF}" type="presParOf" srcId="{5EA83B10-449F-4928-B3F1-52C447FDA146}" destId="{B5C057E2-B409-4278-9BFE-F79955BB8843}" srcOrd="7" destOrd="0" presId="urn:microsoft.com/office/officeart/2005/8/layout/vProcess5"/>
    <dgm:cxn modelId="{A979C644-1C3B-4C46-9E75-6E237A42D696}" type="presParOf" srcId="{5EA83B10-449F-4928-B3F1-52C447FDA146}" destId="{9DAB08BF-0509-40C7-91B1-F9E5BC6B1001}" srcOrd="8" destOrd="0" presId="urn:microsoft.com/office/officeart/2005/8/layout/vProcess5"/>
    <dgm:cxn modelId="{3AF4F686-5DDD-493F-8316-D4B40288FC31}" type="presParOf" srcId="{5EA83B10-449F-4928-B3F1-52C447FDA146}" destId="{B83051DA-F2E9-45AF-B508-1784A7F6714D}" srcOrd="9" destOrd="0" presId="urn:microsoft.com/office/officeart/2005/8/layout/vProcess5"/>
    <dgm:cxn modelId="{0CC5CB24-2722-4623-B127-1E49D6DBE40E}" type="presParOf" srcId="{5EA83B10-449F-4928-B3F1-52C447FDA146}" destId="{C2444597-CF71-4037-86DF-5ECA8BD35DF5}" srcOrd="10" destOrd="0" presId="urn:microsoft.com/office/officeart/2005/8/layout/vProcess5"/>
    <dgm:cxn modelId="{0CF1D834-7A2F-489F-8D13-5B4C5DB161BC}" type="presParOf" srcId="{5EA83B10-449F-4928-B3F1-52C447FDA146}" destId="{64D17856-51B9-4639-BC4D-FFD29F718D8B}" srcOrd="11" destOrd="0" presId="urn:microsoft.com/office/officeart/2005/8/layout/vProcess5"/>
    <dgm:cxn modelId="{F7E8761F-28EC-4079-8658-EB2C8805FA03}" type="presParOf" srcId="{5EA83B10-449F-4928-B3F1-52C447FDA146}" destId="{409BF783-F59E-427F-AC0A-C60D38CE9553}" srcOrd="12" destOrd="0" presId="urn:microsoft.com/office/officeart/2005/8/layout/vProcess5"/>
    <dgm:cxn modelId="{8EB5869D-B0FD-4107-953E-945176105BEF}" type="presParOf" srcId="{5EA83B10-449F-4928-B3F1-52C447FDA146}" destId="{7CED252E-3389-428E-9B8A-8C702B1D8222}" srcOrd="13" destOrd="0" presId="urn:microsoft.com/office/officeart/2005/8/layout/vProcess5"/>
    <dgm:cxn modelId="{7CCEEB2E-9D28-42F3-B342-B57B6D8F3BB5}" type="presParOf" srcId="{5EA83B10-449F-4928-B3F1-52C447FDA146}" destId="{8BC23311-A38E-48C2-B450-757F8DB2166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EB26EA-C72E-5E4C-9FA7-8EE128A22C5E}"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E951FB38-F944-0443-BDC4-F6820695AA51}">
      <dgm:prSet phldrT="[Text]"/>
      <dgm:spPr/>
      <dgm:t>
        <a:bodyPr/>
        <a:lstStyle/>
        <a:p>
          <a:r>
            <a:rPr lang="en-US" dirty="0" smtClean="0"/>
            <a:t>Plan</a:t>
          </a:r>
          <a:endParaRPr lang="en-US" dirty="0"/>
        </a:p>
      </dgm:t>
    </dgm:pt>
    <dgm:pt modelId="{40F31968-37E6-1740-BBFE-1DBC900DCDE7}" type="parTrans" cxnId="{2317F8DB-CF0E-AD41-ACCF-C1CD8099BADF}">
      <dgm:prSet/>
      <dgm:spPr/>
      <dgm:t>
        <a:bodyPr/>
        <a:lstStyle/>
        <a:p>
          <a:endParaRPr lang="en-US"/>
        </a:p>
      </dgm:t>
    </dgm:pt>
    <dgm:pt modelId="{086F54FF-8574-2C40-A214-596DB8767FB0}" type="sibTrans" cxnId="{2317F8DB-CF0E-AD41-ACCF-C1CD8099BADF}">
      <dgm:prSet/>
      <dgm:spPr/>
      <dgm:t>
        <a:bodyPr/>
        <a:lstStyle/>
        <a:p>
          <a:endParaRPr lang="en-US"/>
        </a:p>
      </dgm:t>
    </dgm:pt>
    <dgm:pt modelId="{C8ED028F-3F39-2A46-AAA4-97D081BF4D64}">
      <dgm:prSet phldrT="[Text]"/>
      <dgm:spPr/>
      <dgm:t>
        <a:bodyPr/>
        <a:lstStyle/>
        <a:p>
          <a:r>
            <a:rPr lang="en-US" dirty="0" smtClean="0"/>
            <a:t>Implement</a:t>
          </a:r>
          <a:endParaRPr lang="en-US" dirty="0"/>
        </a:p>
      </dgm:t>
    </dgm:pt>
    <dgm:pt modelId="{AC27B1F0-B3F7-0D42-9CC9-16FE4C05D5DF}" type="parTrans" cxnId="{F4CE1FC2-3800-004B-8F5E-C078A62C100A}">
      <dgm:prSet/>
      <dgm:spPr/>
      <dgm:t>
        <a:bodyPr/>
        <a:lstStyle/>
        <a:p>
          <a:endParaRPr lang="en-US"/>
        </a:p>
      </dgm:t>
    </dgm:pt>
    <dgm:pt modelId="{4F5E34BA-3689-D547-8F2C-AD4C484C7E2E}" type="sibTrans" cxnId="{F4CE1FC2-3800-004B-8F5E-C078A62C100A}">
      <dgm:prSet/>
      <dgm:spPr/>
      <dgm:t>
        <a:bodyPr/>
        <a:lstStyle/>
        <a:p>
          <a:endParaRPr lang="en-US"/>
        </a:p>
      </dgm:t>
    </dgm:pt>
    <dgm:pt modelId="{130C1BEF-5468-9445-9DC2-C96B31EBDFEB}">
      <dgm:prSet phldrT="[Text]"/>
      <dgm:spPr/>
      <dgm:t>
        <a:bodyPr/>
        <a:lstStyle/>
        <a:p>
          <a:r>
            <a:rPr lang="en-US" dirty="0" smtClean="0"/>
            <a:t>Evaluate</a:t>
          </a:r>
          <a:endParaRPr lang="en-US" dirty="0"/>
        </a:p>
      </dgm:t>
    </dgm:pt>
    <dgm:pt modelId="{400E402A-80C8-A943-B3F3-AEA540A4581E}" type="parTrans" cxnId="{1244CAE3-BC62-8B4E-AE31-A8910A562144}">
      <dgm:prSet/>
      <dgm:spPr/>
      <dgm:t>
        <a:bodyPr/>
        <a:lstStyle/>
        <a:p>
          <a:endParaRPr lang="en-US"/>
        </a:p>
      </dgm:t>
    </dgm:pt>
    <dgm:pt modelId="{EABD756E-3A8B-B547-BB9C-FD304254AF08}" type="sibTrans" cxnId="{1244CAE3-BC62-8B4E-AE31-A8910A562144}">
      <dgm:prSet/>
      <dgm:spPr/>
      <dgm:t>
        <a:bodyPr/>
        <a:lstStyle/>
        <a:p>
          <a:endParaRPr lang="en-US"/>
        </a:p>
      </dgm:t>
    </dgm:pt>
    <dgm:pt modelId="{81731ED9-5F26-CF40-9352-F055379E18F1}">
      <dgm:prSet phldrT="[Text]"/>
      <dgm:spPr/>
      <dgm:t>
        <a:bodyPr/>
        <a:lstStyle/>
        <a:p>
          <a:r>
            <a:rPr lang="en-US" dirty="0" smtClean="0"/>
            <a:t>Adjust</a:t>
          </a:r>
          <a:endParaRPr lang="en-US" dirty="0"/>
        </a:p>
      </dgm:t>
    </dgm:pt>
    <dgm:pt modelId="{A275FF04-F29D-CB44-B3B2-F439AFAE4DC8}" type="parTrans" cxnId="{78E018EC-7932-5C44-A237-F9BC285769C8}">
      <dgm:prSet/>
      <dgm:spPr/>
      <dgm:t>
        <a:bodyPr/>
        <a:lstStyle/>
        <a:p>
          <a:endParaRPr lang="en-US"/>
        </a:p>
      </dgm:t>
    </dgm:pt>
    <dgm:pt modelId="{C2E2D2F5-AD5D-0D45-8512-042B5F01C1F1}" type="sibTrans" cxnId="{78E018EC-7932-5C44-A237-F9BC285769C8}">
      <dgm:prSet/>
      <dgm:spPr/>
      <dgm:t>
        <a:bodyPr/>
        <a:lstStyle/>
        <a:p>
          <a:endParaRPr lang="en-US"/>
        </a:p>
      </dgm:t>
    </dgm:pt>
    <dgm:pt modelId="{E2E92F26-359F-E049-9214-AA4CC957287D}" type="pres">
      <dgm:prSet presAssocID="{D8EB26EA-C72E-5E4C-9FA7-8EE128A22C5E}" presName="cycle" presStyleCnt="0">
        <dgm:presLayoutVars>
          <dgm:dir/>
          <dgm:resizeHandles val="exact"/>
        </dgm:presLayoutVars>
      </dgm:prSet>
      <dgm:spPr/>
      <dgm:t>
        <a:bodyPr/>
        <a:lstStyle/>
        <a:p>
          <a:endParaRPr lang="en-US"/>
        </a:p>
      </dgm:t>
    </dgm:pt>
    <dgm:pt modelId="{B8CDAD7C-5C85-934C-B95B-61CA08057718}" type="pres">
      <dgm:prSet presAssocID="{E951FB38-F944-0443-BDC4-F6820695AA51}" presName="dummy" presStyleCnt="0"/>
      <dgm:spPr/>
    </dgm:pt>
    <dgm:pt modelId="{14BCDB2C-3286-BC48-97B1-6B991AB11AC7}" type="pres">
      <dgm:prSet presAssocID="{E951FB38-F944-0443-BDC4-F6820695AA51}" presName="node" presStyleLbl="revTx" presStyleIdx="0" presStyleCnt="4">
        <dgm:presLayoutVars>
          <dgm:bulletEnabled val="1"/>
        </dgm:presLayoutVars>
      </dgm:prSet>
      <dgm:spPr/>
      <dgm:t>
        <a:bodyPr/>
        <a:lstStyle/>
        <a:p>
          <a:endParaRPr lang="en-US"/>
        </a:p>
      </dgm:t>
    </dgm:pt>
    <dgm:pt modelId="{729E7287-07E6-E14E-AA16-79D3703DD325}" type="pres">
      <dgm:prSet presAssocID="{086F54FF-8574-2C40-A214-596DB8767FB0}" presName="sibTrans" presStyleLbl="node1" presStyleIdx="0" presStyleCnt="4"/>
      <dgm:spPr/>
      <dgm:t>
        <a:bodyPr/>
        <a:lstStyle/>
        <a:p>
          <a:endParaRPr lang="en-US"/>
        </a:p>
      </dgm:t>
    </dgm:pt>
    <dgm:pt modelId="{436FA812-FEC3-EB42-805B-D393966374BF}" type="pres">
      <dgm:prSet presAssocID="{C8ED028F-3F39-2A46-AAA4-97D081BF4D64}" presName="dummy" presStyleCnt="0"/>
      <dgm:spPr/>
    </dgm:pt>
    <dgm:pt modelId="{3A96043D-A6FE-0B4F-B34C-6C3BE82B73F3}" type="pres">
      <dgm:prSet presAssocID="{C8ED028F-3F39-2A46-AAA4-97D081BF4D64}" presName="node" presStyleLbl="revTx" presStyleIdx="1" presStyleCnt="4">
        <dgm:presLayoutVars>
          <dgm:bulletEnabled val="1"/>
        </dgm:presLayoutVars>
      </dgm:prSet>
      <dgm:spPr/>
      <dgm:t>
        <a:bodyPr/>
        <a:lstStyle/>
        <a:p>
          <a:endParaRPr lang="en-US"/>
        </a:p>
      </dgm:t>
    </dgm:pt>
    <dgm:pt modelId="{D21CBF04-9ABA-1A4A-AB2A-499493D5B3BC}" type="pres">
      <dgm:prSet presAssocID="{4F5E34BA-3689-D547-8F2C-AD4C484C7E2E}" presName="sibTrans" presStyleLbl="node1" presStyleIdx="1" presStyleCnt="4"/>
      <dgm:spPr/>
      <dgm:t>
        <a:bodyPr/>
        <a:lstStyle/>
        <a:p>
          <a:endParaRPr lang="en-US"/>
        </a:p>
      </dgm:t>
    </dgm:pt>
    <dgm:pt modelId="{A9D040BE-F247-944F-8302-61F70FD24A46}" type="pres">
      <dgm:prSet presAssocID="{130C1BEF-5468-9445-9DC2-C96B31EBDFEB}" presName="dummy" presStyleCnt="0"/>
      <dgm:spPr/>
    </dgm:pt>
    <dgm:pt modelId="{71C7BC70-FCAB-214E-B5DA-22F5118C9B73}" type="pres">
      <dgm:prSet presAssocID="{130C1BEF-5468-9445-9DC2-C96B31EBDFEB}" presName="node" presStyleLbl="revTx" presStyleIdx="2" presStyleCnt="4">
        <dgm:presLayoutVars>
          <dgm:bulletEnabled val="1"/>
        </dgm:presLayoutVars>
      </dgm:prSet>
      <dgm:spPr/>
      <dgm:t>
        <a:bodyPr/>
        <a:lstStyle/>
        <a:p>
          <a:endParaRPr lang="en-US"/>
        </a:p>
      </dgm:t>
    </dgm:pt>
    <dgm:pt modelId="{B4BAB32C-E904-4C4C-A3F5-B20F88459810}" type="pres">
      <dgm:prSet presAssocID="{EABD756E-3A8B-B547-BB9C-FD304254AF08}" presName="sibTrans" presStyleLbl="node1" presStyleIdx="2" presStyleCnt="4"/>
      <dgm:spPr/>
      <dgm:t>
        <a:bodyPr/>
        <a:lstStyle/>
        <a:p>
          <a:endParaRPr lang="en-US"/>
        </a:p>
      </dgm:t>
    </dgm:pt>
    <dgm:pt modelId="{36C7DBAD-DA22-3346-8486-75ED7F629B8A}" type="pres">
      <dgm:prSet presAssocID="{81731ED9-5F26-CF40-9352-F055379E18F1}" presName="dummy" presStyleCnt="0"/>
      <dgm:spPr/>
    </dgm:pt>
    <dgm:pt modelId="{E7ECA384-A430-8F46-A9E2-5DFB647B6FB5}" type="pres">
      <dgm:prSet presAssocID="{81731ED9-5F26-CF40-9352-F055379E18F1}" presName="node" presStyleLbl="revTx" presStyleIdx="3" presStyleCnt="4">
        <dgm:presLayoutVars>
          <dgm:bulletEnabled val="1"/>
        </dgm:presLayoutVars>
      </dgm:prSet>
      <dgm:spPr/>
      <dgm:t>
        <a:bodyPr/>
        <a:lstStyle/>
        <a:p>
          <a:endParaRPr lang="en-US"/>
        </a:p>
      </dgm:t>
    </dgm:pt>
    <dgm:pt modelId="{14B01C7E-C38D-CB43-8F85-71016687DA42}" type="pres">
      <dgm:prSet presAssocID="{C2E2D2F5-AD5D-0D45-8512-042B5F01C1F1}" presName="sibTrans" presStyleLbl="node1" presStyleIdx="3" presStyleCnt="4"/>
      <dgm:spPr/>
      <dgm:t>
        <a:bodyPr/>
        <a:lstStyle/>
        <a:p>
          <a:endParaRPr lang="en-US"/>
        </a:p>
      </dgm:t>
    </dgm:pt>
  </dgm:ptLst>
  <dgm:cxnLst>
    <dgm:cxn modelId="{D1C83272-6A26-44A7-A54E-96C770D144D5}" type="presOf" srcId="{81731ED9-5F26-CF40-9352-F055379E18F1}" destId="{E7ECA384-A430-8F46-A9E2-5DFB647B6FB5}" srcOrd="0" destOrd="0" presId="urn:microsoft.com/office/officeart/2005/8/layout/cycle1"/>
    <dgm:cxn modelId="{A4836D13-0410-466C-AD5A-CF2CFEFB22A8}" type="presOf" srcId="{086F54FF-8574-2C40-A214-596DB8767FB0}" destId="{729E7287-07E6-E14E-AA16-79D3703DD325}" srcOrd="0" destOrd="0" presId="urn:microsoft.com/office/officeart/2005/8/layout/cycle1"/>
    <dgm:cxn modelId="{2317F8DB-CF0E-AD41-ACCF-C1CD8099BADF}" srcId="{D8EB26EA-C72E-5E4C-9FA7-8EE128A22C5E}" destId="{E951FB38-F944-0443-BDC4-F6820695AA51}" srcOrd="0" destOrd="0" parTransId="{40F31968-37E6-1740-BBFE-1DBC900DCDE7}" sibTransId="{086F54FF-8574-2C40-A214-596DB8767FB0}"/>
    <dgm:cxn modelId="{6998A3B6-0A06-4A36-9810-D0DBDFE1BA0A}" type="presOf" srcId="{D8EB26EA-C72E-5E4C-9FA7-8EE128A22C5E}" destId="{E2E92F26-359F-E049-9214-AA4CC957287D}" srcOrd="0" destOrd="0" presId="urn:microsoft.com/office/officeart/2005/8/layout/cycle1"/>
    <dgm:cxn modelId="{A5D4754D-A0D9-492A-947D-0616A37D10A2}" type="presOf" srcId="{C2E2D2F5-AD5D-0D45-8512-042B5F01C1F1}" destId="{14B01C7E-C38D-CB43-8F85-71016687DA42}" srcOrd="0" destOrd="0" presId="urn:microsoft.com/office/officeart/2005/8/layout/cycle1"/>
    <dgm:cxn modelId="{7975B2C1-A2A0-4712-998D-7BB394925166}" type="presOf" srcId="{4F5E34BA-3689-D547-8F2C-AD4C484C7E2E}" destId="{D21CBF04-9ABA-1A4A-AB2A-499493D5B3BC}" srcOrd="0" destOrd="0" presId="urn:microsoft.com/office/officeart/2005/8/layout/cycle1"/>
    <dgm:cxn modelId="{19775F9F-99A1-411A-9F53-4681A2ED6187}" type="presOf" srcId="{130C1BEF-5468-9445-9DC2-C96B31EBDFEB}" destId="{71C7BC70-FCAB-214E-B5DA-22F5118C9B73}" srcOrd="0" destOrd="0" presId="urn:microsoft.com/office/officeart/2005/8/layout/cycle1"/>
    <dgm:cxn modelId="{0A7A3A54-B0A5-4CA0-A249-3E2C49ADC221}" type="presOf" srcId="{E951FB38-F944-0443-BDC4-F6820695AA51}" destId="{14BCDB2C-3286-BC48-97B1-6B991AB11AC7}" srcOrd="0" destOrd="0" presId="urn:microsoft.com/office/officeart/2005/8/layout/cycle1"/>
    <dgm:cxn modelId="{F4CE1FC2-3800-004B-8F5E-C078A62C100A}" srcId="{D8EB26EA-C72E-5E4C-9FA7-8EE128A22C5E}" destId="{C8ED028F-3F39-2A46-AAA4-97D081BF4D64}" srcOrd="1" destOrd="0" parTransId="{AC27B1F0-B3F7-0D42-9CC9-16FE4C05D5DF}" sibTransId="{4F5E34BA-3689-D547-8F2C-AD4C484C7E2E}"/>
    <dgm:cxn modelId="{0B112400-A8D9-48CC-841B-D879BBCC7B1E}" type="presOf" srcId="{C8ED028F-3F39-2A46-AAA4-97D081BF4D64}" destId="{3A96043D-A6FE-0B4F-B34C-6C3BE82B73F3}" srcOrd="0" destOrd="0" presId="urn:microsoft.com/office/officeart/2005/8/layout/cycle1"/>
    <dgm:cxn modelId="{1244CAE3-BC62-8B4E-AE31-A8910A562144}" srcId="{D8EB26EA-C72E-5E4C-9FA7-8EE128A22C5E}" destId="{130C1BEF-5468-9445-9DC2-C96B31EBDFEB}" srcOrd="2" destOrd="0" parTransId="{400E402A-80C8-A943-B3F3-AEA540A4581E}" sibTransId="{EABD756E-3A8B-B547-BB9C-FD304254AF08}"/>
    <dgm:cxn modelId="{78E018EC-7932-5C44-A237-F9BC285769C8}" srcId="{D8EB26EA-C72E-5E4C-9FA7-8EE128A22C5E}" destId="{81731ED9-5F26-CF40-9352-F055379E18F1}" srcOrd="3" destOrd="0" parTransId="{A275FF04-F29D-CB44-B3B2-F439AFAE4DC8}" sibTransId="{C2E2D2F5-AD5D-0D45-8512-042B5F01C1F1}"/>
    <dgm:cxn modelId="{03082E7C-E28B-4E96-A819-8FEE45A157B8}" type="presOf" srcId="{EABD756E-3A8B-B547-BB9C-FD304254AF08}" destId="{B4BAB32C-E904-4C4C-A3F5-B20F88459810}" srcOrd="0" destOrd="0" presId="urn:microsoft.com/office/officeart/2005/8/layout/cycle1"/>
    <dgm:cxn modelId="{2E63CCA9-76E9-4A01-9346-BACB48125148}" type="presParOf" srcId="{E2E92F26-359F-E049-9214-AA4CC957287D}" destId="{B8CDAD7C-5C85-934C-B95B-61CA08057718}" srcOrd="0" destOrd="0" presId="urn:microsoft.com/office/officeart/2005/8/layout/cycle1"/>
    <dgm:cxn modelId="{60B644A6-98B1-443B-9609-3ABF81A27DF6}" type="presParOf" srcId="{E2E92F26-359F-E049-9214-AA4CC957287D}" destId="{14BCDB2C-3286-BC48-97B1-6B991AB11AC7}" srcOrd="1" destOrd="0" presId="urn:microsoft.com/office/officeart/2005/8/layout/cycle1"/>
    <dgm:cxn modelId="{454DCDA7-B8BA-43A0-9318-E19FE84A5FE3}" type="presParOf" srcId="{E2E92F26-359F-E049-9214-AA4CC957287D}" destId="{729E7287-07E6-E14E-AA16-79D3703DD325}" srcOrd="2" destOrd="0" presId="urn:microsoft.com/office/officeart/2005/8/layout/cycle1"/>
    <dgm:cxn modelId="{672CA2DF-F4C3-45E0-873F-3E987B14D52C}" type="presParOf" srcId="{E2E92F26-359F-E049-9214-AA4CC957287D}" destId="{436FA812-FEC3-EB42-805B-D393966374BF}" srcOrd="3" destOrd="0" presId="urn:microsoft.com/office/officeart/2005/8/layout/cycle1"/>
    <dgm:cxn modelId="{A673AB2F-EEF1-4D29-B376-3B7C26EAF5C8}" type="presParOf" srcId="{E2E92F26-359F-E049-9214-AA4CC957287D}" destId="{3A96043D-A6FE-0B4F-B34C-6C3BE82B73F3}" srcOrd="4" destOrd="0" presId="urn:microsoft.com/office/officeart/2005/8/layout/cycle1"/>
    <dgm:cxn modelId="{0DCE3072-6CE0-4916-A917-875A8F4FA8A3}" type="presParOf" srcId="{E2E92F26-359F-E049-9214-AA4CC957287D}" destId="{D21CBF04-9ABA-1A4A-AB2A-499493D5B3BC}" srcOrd="5" destOrd="0" presId="urn:microsoft.com/office/officeart/2005/8/layout/cycle1"/>
    <dgm:cxn modelId="{E923E101-BF74-4304-A183-04B4F438FB81}" type="presParOf" srcId="{E2E92F26-359F-E049-9214-AA4CC957287D}" destId="{A9D040BE-F247-944F-8302-61F70FD24A46}" srcOrd="6" destOrd="0" presId="urn:microsoft.com/office/officeart/2005/8/layout/cycle1"/>
    <dgm:cxn modelId="{6D1365E2-F1D0-4BA7-9814-13F528B05714}" type="presParOf" srcId="{E2E92F26-359F-E049-9214-AA4CC957287D}" destId="{71C7BC70-FCAB-214E-B5DA-22F5118C9B73}" srcOrd="7" destOrd="0" presId="urn:microsoft.com/office/officeart/2005/8/layout/cycle1"/>
    <dgm:cxn modelId="{416BD395-B4B9-47FF-9B5A-575DC1DF2F5B}" type="presParOf" srcId="{E2E92F26-359F-E049-9214-AA4CC957287D}" destId="{B4BAB32C-E904-4C4C-A3F5-B20F88459810}" srcOrd="8" destOrd="0" presId="urn:microsoft.com/office/officeart/2005/8/layout/cycle1"/>
    <dgm:cxn modelId="{EE747F9C-FF16-4D69-89E8-F4A73EA7ABFE}" type="presParOf" srcId="{E2E92F26-359F-E049-9214-AA4CC957287D}" destId="{36C7DBAD-DA22-3346-8486-75ED7F629B8A}" srcOrd="9" destOrd="0" presId="urn:microsoft.com/office/officeart/2005/8/layout/cycle1"/>
    <dgm:cxn modelId="{200CEAC2-A4E6-4A12-924B-D7750DC2F085}" type="presParOf" srcId="{E2E92F26-359F-E049-9214-AA4CC957287D}" destId="{E7ECA384-A430-8F46-A9E2-5DFB647B6FB5}" srcOrd="10" destOrd="0" presId="urn:microsoft.com/office/officeart/2005/8/layout/cycle1"/>
    <dgm:cxn modelId="{00508B1E-903B-4A49-B242-F4574FCB3435}" type="presParOf" srcId="{E2E92F26-359F-E049-9214-AA4CC957287D}" destId="{14B01C7E-C38D-CB43-8F85-71016687DA42}"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B5BAB-EB22-424E-80F0-8063FC23F8C4}" type="doc">
      <dgm:prSet loTypeId="urn:microsoft.com/office/officeart/2005/8/layout/vList4#1" loCatId="list" qsTypeId="urn:microsoft.com/office/officeart/2005/8/quickstyle/simple1" qsCatId="simple" csTypeId="urn:microsoft.com/office/officeart/2005/8/colors/accent1_2" csCatId="accent1" phldr="1"/>
      <dgm:spPr/>
    </dgm:pt>
    <dgm:pt modelId="{DFFA63C2-7957-48FD-8ACA-ADB7142AEA9E}">
      <dgm:prSet phldrT="[Text]" custT="1"/>
      <dgm:spPr/>
      <dgm:t>
        <a:bodyPr/>
        <a:lstStyle/>
        <a:p>
          <a:r>
            <a:rPr lang="en-US" sz="1800" u="sng" dirty="0" smtClean="0"/>
            <a:t>Level 4: Network + Soil Health</a:t>
          </a:r>
          <a:br>
            <a:rPr lang="en-US" sz="1800" u="sng" dirty="0" smtClean="0"/>
          </a:br>
          <a:r>
            <a:rPr lang="en-US" sz="1800" u="none" dirty="0" smtClean="0"/>
            <a:t>Participation in group/network led by trained agronomic advisor or employ highly specialized professional – AND – Soil health enhancements</a:t>
          </a:r>
        </a:p>
      </dgm:t>
    </dgm:pt>
    <dgm:pt modelId="{38101BEF-00BB-488C-A363-5CB41C141107}" type="sibTrans" cxnId="{6F1B04D9-48A3-417F-8217-02CA0ECE5517}">
      <dgm:prSet/>
      <dgm:spPr/>
      <dgm:t>
        <a:bodyPr/>
        <a:lstStyle/>
        <a:p>
          <a:endParaRPr lang="en-US"/>
        </a:p>
      </dgm:t>
    </dgm:pt>
    <dgm:pt modelId="{E795C36B-C768-4D08-8DBE-4BB427076C70}" type="parTrans" cxnId="{6F1B04D9-48A3-417F-8217-02CA0ECE5517}">
      <dgm:prSet/>
      <dgm:spPr/>
      <dgm:t>
        <a:bodyPr/>
        <a:lstStyle/>
        <a:p>
          <a:endParaRPr lang="en-US"/>
        </a:p>
      </dgm:t>
    </dgm:pt>
    <dgm:pt modelId="{95947129-365C-490A-AB01-06E53E4451EF}">
      <dgm:prSet phldrT="[Text]" custT="1"/>
      <dgm:spPr/>
      <dgm:t>
        <a:bodyPr/>
        <a:lstStyle/>
        <a:p>
          <a:r>
            <a:rPr lang="en-US" sz="1800" u="sng" dirty="0" smtClean="0"/>
            <a:t>Level 3: Network</a:t>
          </a:r>
          <a:br>
            <a:rPr lang="en-US" sz="1800" u="sng" dirty="0" smtClean="0"/>
          </a:br>
          <a:r>
            <a:rPr lang="en-US" sz="1800" u="none" dirty="0" smtClean="0"/>
            <a:t>Participation in group/network led by trained agronomic advisor or employ highly specialized professional</a:t>
          </a:r>
          <a:endParaRPr lang="en-US" sz="1800" i="0" u="none" dirty="0"/>
        </a:p>
      </dgm:t>
    </dgm:pt>
    <dgm:pt modelId="{4E178DB9-0BE2-4CE6-B9FC-DF5C2C776AB2}" type="sibTrans" cxnId="{93A362E7-2818-406C-9C69-158B276C626E}">
      <dgm:prSet/>
      <dgm:spPr/>
      <dgm:t>
        <a:bodyPr/>
        <a:lstStyle/>
        <a:p>
          <a:endParaRPr lang="en-US"/>
        </a:p>
      </dgm:t>
    </dgm:pt>
    <dgm:pt modelId="{7713D9C4-C7AE-4AF8-A3EB-84393832CCB8}" type="parTrans" cxnId="{93A362E7-2818-406C-9C69-158B276C626E}">
      <dgm:prSet/>
      <dgm:spPr/>
      <dgm:t>
        <a:bodyPr/>
        <a:lstStyle/>
        <a:p>
          <a:endParaRPr lang="en-US"/>
        </a:p>
      </dgm:t>
    </dgm:pt>
    <dgm:pt modelId="{C744B73C-B165-4144-934C-37CFDEF9CF25}">
      <dgm:prSet phldrT="[Text]" custT="1"/>
      <dgm:spPr/>
      <dgm:t>
        <a:bodyPr/>
        <a:lstStyle/>
        <a:p>
          <a:r>
            <a:rPr lang="en-US" sz="1800" i="0" u="sng" dirty="0" smtClean="0"/>
            <a:t>Level 1: Benchmarking &amp; Plan</a:t>
          </a:r>
          <a:br>
            <a:rPr lang="en-US" sz="1800" i="0" u="sng" dirty="0" smtClean="0"/>
          </a:br>
          <a:r>
            <a:rPr lang="en-US" sz="1800" dirty="0" smtClean="0"/>
            <a:t>Benchmarking performance against local or national level and development a nutrient management plan</a:t>
          </a:r>
          <a:endParaRPr lang="en-US" sz="1800" i="0" u="none" dirty="0"/>
        </a:p>
      </dgm:t>
    </dgm:pt>
    <dgm:pt modelId="{A5DDBC69-1F23-47A6-888C-EA6D800B2E8E}" type="sibTrans" cxnId="{FE5D4AF0-E962-4EE5-AC74-223A69CEC093}">
      <dgm:prSet/>
      <dgm:spPr/>
      <dgm:t>
        <a:bodyPr/>
        <a:lstStyle/>
        <a:p>
          <a:endParaRPr lang="en-US"/>
        </a:p>
      </dgm:t>
    </dgm:pt>
    <dgm:pt modelId="{10FD77CD-736D-4303-A9D4-16C9C12D4EEA}" type="parTrans" cxnId="{FE5D4AF0-E962-4EE5-AC74-223A69CEC093}">
      <dgm:prSet/>
      <dgm:spPr/>
      <dgm:t>
        <a:bodyPr/>
        <a:lstStyle/>
        <a:p>
          <a:endParaRPr lang="en-US"/>
        </a:p>
      </dgm:t>
    </dgm:pt>
    <dgm:pt modelId="{2FB275D3-304A-4181-8E0B-43B1C83599CE}">
      <dgm:prSet phldrT="[Text]" custT="1"/>
      <dgm:spPr/>
      <dgm:t>
        <a:bodyPr/>
        <a:lstStyle/>
        <a:p>
          <a:r>
            <a:rPr lang="en-US" sz="1800" u="sng" dirty="0" smtClean="0"/>
            <a:t>Level 2: Plan Evaluation</a:t>
          </a:r>
          <a:br>
            <a:rPr lang="en-US" sz="1800" u="sng" dirty="0" smtClean="0"/>
          </a:br>
          <a:r>
            <a:rPr lang="en-US" sz="1800" u="none" dirty="0" smtClean="0"/>
            <a:t>Basic evaluation and adaptation of nutrient management plan</a:t>
          </a:r>
          <a:endParaRPr lang="en-US" sz="1800" i="1" u="none" dirty="0"/>
        </a:p>
      </dgm:t>
    </dgm:pt>
    <dgm:pt modelId="{1634D16E-F91C-4486-A645-284ED09FD6C8}" type="sibTrans" cxnId="{9E7D200E-11F7-450D-9D03-CC00682B13B4}">
      <dgm:prSet/>
      <dgm:spPr/>
      <dgm:t>
        <a:bodyPr/>
        <a:lstStyle/>
        <a:p>
          <a:endParaRPr lang="en-US"/>
        </a:p>
      </dgm:t>
    </dgm:pt>
    <dgm:pt modelId="{93503092-6572-45C3-A984-857FA847C9A0}" type="parTrans" cxnId="{9E7D200E-11F7-450D-9D03-CC00682B13B4}">
      <dgm:prSet/>
      <dgm:spPr/>
      <dgm:t>
        <a:bodyPr/>
        <a:lstStyle/>
        <a:p>
          <a:endParaRPr lang="en-US"/>
        </a:p>
      </dgm:t>
    </dgm:pt>
    <dgm:pt modelId="{EE9138C7-E31A-4199-B037-0AF82F17F889}" type="pres">
      <dgm:prSet presAssocID="{4ADB5BAB-EB22-424E-80F0-8063FC23F8C4}" presName="linear" presStyleCnt="0">
        <dgm:presLayoutVars>
          <dgm:dir/>
          <dgm:resizeHandles val="exact"/>
        </dgm:presLayoutVars>
      </dgm:prSet>
      <dgm:spPr/>
    </dgm:pt>
    <dgm:pt modelId="{76E4AFE3-33A8-4CD3-9EA4-E433BA3FD089}" type="pres">
      <dgm:prSet presAssocID="{C744B73C-B165-4144-934C-37CFDEF9CF25}" presName="comp" presStyleCnt="0"/>
      <dgm:spPr/>
    </dgm:pt>
    <dgm:pt modelId="{F65DD091-1C1B-424B-98BE-2357D4E229BA}" type="pres">
      <dgm:prSet presAssocID="{C744B73C-B165-4144-934C-37CFDEF9CF25}" presName="box" presStyleLbl="node1" presStyleIdx="0" presStyleCnt="4" custLinFactNeighborY="1587"/>
      <dgm:spPr/>
      <dgm:t>
        <a:bodyPr/>
        <a:lstStyle/>
        <a:p>
          <a:endParaRPr lang="en-US"/>
        </a:p>
      </dgm:t>
    </dgm:pt>
    <dgm:pt modelId="{1CB713A1-BFC9-48D6-9BCF-0B3FA65374B8}" type="pres">
      <dgm:prSet presAssocID="{C744B73C-B165-4144-934C-37CFDEF9CF25}"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pt>
    <dgm:pt modelId="{0D69E92A-A091-4956-AB4C-1311DDA5A1F9}" type="pres">
      <dgm:prSet presAssocID="{C744B73C-B165-4144-934C-37CFDEF9CF25}" presName="text" presStyleLbl="node1" presStyleIdx="0" presStyleCnt="4">
        <dgm:presLayoutVars>
          <dgm:bulletEnabled val="1"/>
        </dgm:presLayoutVars>
      </dgm:prSet>
      <dgm:spPr/>
      <dgm:t>
        <a:bodyPr/>
        <a:lstStyle/>
        <a:p>
          <a:endParaRPr lang="en-US"/>
        </a:p>
      </dgm:t>
    </dgm:pt>
    <dgm:pt modelId="{C2ABE7D5-1790-4B5D-B696-1B1ACD6436FE}" type="pres">
      <dgm:prSet presAssocID="{A5DDBC69-1F23-47A6-888C-EA6D800B2E8E}" presName="spacer" presStyleCnt="0"/>
      <dgm:spPr/>
    </dgm:pt>
    <dgm:pt modelId="{4EB5C025-48DE-4B49-8BDD-CE780A1B202A}" type="pres">
      <dgm:prSet presAssocID="{2FB275D3-304A-4181-8E0B-43B1C83599CE}" presName="comp" presStyleCnt="0"/>
      <dgm:spPr/>
    </dgm:pt>
    <dgm:pt modelId="{90551DD7-8DA6-4627-A849-5B6919EDB0CE}" type="pres">
      <dgm:prSet presAssocID="{2FB275D3-304A-4181-8E0B-43B1C83599CE}" presName="box" presStyleLbl="node1" presStyleIdx="1" presStyleCnt="4"/>
      <dgm:spPr/>
      <dgm:t>
        <a:bodyPr/>
        <a:lstStyle/>
        <a:p>
          <a:endParaRPr lang="en-US"/>
        </a:p>
      </dgm:t>
    </dgm:pt>
    <dgm:pt modelId="{EF9E0C87-DF87-403C-A260-9762B2CB52CF}" type="pres">
      <dgm:prSet presAssocID="{2FB275D3-304A-4181-8E0B-43B1C83599CE}"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85EA6612-5547-4387-A022-7D831DD3490D}" type="pres">
      <dgm:prSet presAssocID="{2FB275D3-304A-4181-8E0B-43B1C83599CE}" presName="text" presStyleLbl="node1" presStyleIdx="1" presStyleCnt="4">
        <dgm:presLayoutVars>
          <dgm:bulletEnabled val="1"/>
        </dgm:presLayoutVars>
      </dgm:prSet>
      <dgm:spPr/>
      <dgm:t>
        <a:bodyPr/>
        <a:lstStyle/>
        <a:p>
          <a:endParaRPr lang="en-US"/>
        </a:p>
      </dgm:t>
    </dgm:pt>
    <dgm:pt modelId="{A06C085C-2DE5-4D67-9670-636818305BB0}" type="pres">
      <dgm:prSet presAssocID="{1634D16E-F91C-4486-A645-284ED09FD6C8}" presName="spacer" presStyleCnt="0"/>
      <dgm:spPr/>
    </dgm:pt>
    <dgm:pt modelId="{AB7FAF3A-84C8-4600-A033-7BF194C812C0}" type="pres">
      <dgm:prSet presAssocID="{95947129-365C-490A-AB01-06E53E4451EF}" presName="comp" presStyleCnt="0"/>
      <dgm:spPr/>
    </dgm:pt>
    <dgm:pt modelId="{D9F0EB19-A595-4B5C-9587-E76D7A04B3D1}" type="pres">
      <dgm:prSet presAssocID="{95947129-365C-490A-AB01-06E53E4451EF}" presName="box" presStyleLbl="node1" presStyleIdx="2" presStyleCnt="4"/>
      <dgm:spPr/>
      <dgm:t>
        <a:bodyPr/>
        <a:lstStyle/>
        <a:p>
          <a:endParaRPr lang="en-US"/>
        </a:p>
      </dgm:t>
    </dgm:pt>
    <dgm:pt modelId="{23AC27A0-9789-40E3-8AAD-00118864620C}" type="pres">
      <dgm:prSet presAssocID="{95947129-365C-490A-AB01-06E53E4451EF}"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4E4846F7-D8E4-4781-A35B-03D1B9A0648F}" type="pres">
      <dgm:prSet presAssocID="{95947129-365C-490A-AB01-06E53E4451EF}" presName="text" presStyleLbl="node1" presStyleIdx="2" presStyleCnt="4">
        <dgm:presLayoutVars>
          <dgm:bulletEnabled val="1"/>
        </dgm:presLayoutVars>
      </dgm:prSet>
      <dgm:spPr/>
      <dgm:t>
        <a:bodyPr/>
        <a:lstStyle/>
        <a:p>
          <a:endParaRPr lang="en-US"/>
        </a:p>
      </dgm:t>
    </dgm:pt>
    <dgm:pt modelId="{33E48ED8-AC08-494A-A77F-67C59A60F503}" type="pres">
      <dgm:prSet presAssocID="{4E178DB9-0BE2-4CE6-B9FC-DF5C2C776AB2}" presName="spacer" presStyleCnt="0"/>
      <dgm:spPr/>
    </dgm:pt>
    <dgm:pt modelId="{116F4FA2-9E4C-4B4C-9766-A1AA42931F81}" type="pres">
      <dgm:prSet presAssocID="{DFFA63C2-7957-48FD-8ACA-ADB7142AEA9E}" presName="comp" presStyleCnt="0"/>
      <dgm:spPr/>
    </dgm:pt>
    <dgm:pt modelId="{0D376904-E2AA-4DDE-914A-A0E253311B24}" type="pres">
      <dgm:prSet presAssocID="{DFFA63C2-7957-48FD-8ACA-ADB7142AEA9E}" presName="box" presStyleLbl="node1" presStyleIdx="3" presStyleCnt="4"/>
      <dgm:spPr/>
      <dgm:t>
        <a:bodyPr/>
        <a:lstStyle/>
        <a:p>
          <a:endParaRPr lang="en-US"/>
        </a:p>
      </dgm:t>
    </dgm:pt>
    <dgm:pt modelId="{E8111D00-E811-4A2F-A87D-F1921958F0C1}" type="pres">
      <dgm:prSet presAssocID="{DFFA63C2-7957-48FD-8ACA-ADB7142AEA9E}"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43000" r="-43000"/>
          </a:stretch>
        </a:blipFill>
      </dgm:spPr>
    </dgm:pt>
    <dgm:pt modelId="{BC52B17A-6EC0-4F50-93CB-A8C4E7A65F9F}" type="pres">
      <dgm:prSet presAssocID="{DFFA63C2-7957-48FD-8ACA-ADB7142AEA9E}" presName="text" presStyleLbl="node1" presStyleIdx="3" presStyleCnt="4">
        <dgm:presLayoutVars>
          <dgm:bulletEnabled val="1"/>
        </dgm:presLayoutVars>
      </dgm:prSet>
      <dgm:spPr/>
      <dgm:t>
        <a:bodyPr/>
        <a:lstStyle/>
        <a:p>
          <a:endParaRPr lang="en-US"/>
        </a:p>
      </dgm:t>
    </dgm:pt>
  </dgm:ptLst>
  <dgm:cxnLst>
    <dgm:cxn modelId="{9E7D200E-11F7-450D-9D03-CC00682B13B4}" srcId="{4ADB5BAB-EB22-424E-80F0-8063FC23F8C4}" destId="{2FB275D3-304A-4181-8E0B-43B1C83599CE}" srcOrd="1" destOrd="0" parTransId="{93503092-6572-45C3-A984-857FA847C9A0}" sibTransId="{1634D16E-F91C-4486-A645-284ED09FD6C8}"/>
    <dgm:cxn modelId="{D7C4A212-3D2C-4E69-A47A-00AF3CF69395}" type="presOf" srcId="{2FB275D3-304A-4181-8E0B-43B1C83599CE}" destId="{85EA6612-5547-4387-A022-7D831DD3490D}" srcOrd="1" destOrd="0" presId="urn:microsoft.com/office/officeart/2005/8/layout/vList4#1"/>
    <dgm:cxn modelId="{16CD7195-5619-47DB-83C1-F5A032F06710}" type="presOf" srcId="{4ADB5BAB-EB22-424E-80F0-8063FC23F8C4}" destId="{EE9138C7-E31A-4199-B037-0AF82F17F889}" srcOrd="0" destOrd="0" presId="urn:microsoft.com/office/officeart/2005/8/layout/vList4#1"/>
    <dgm:cxn modelId="{449AE232-5BA2-42CC-ABA8-E1BB0D9B285A}" type="presOf" srcId="{DFFA63C2-7957-48FD-8ACA-ADB7142AEA9E}" destId="{BC52B17A-6EC0-4F50-93CB-A8C4E7A65F9F}" srcOrd="1" destOrd="0" presId="urn:microsoft.com/office/officeart/2005/8/layout/vList4#1"/>
    <dgm:cxn modelId="{E3A5E85D-D980-41B8-B62C-5DC70D6779E9}" type="presOf" srcId="{DFFA63C2-7957-48FD-8ACA-ADB7142AEA9E}" destId="{0D376904-E2AA-4DDE-914A-A0E253311B24}" srcOrd="0" destOrd="0" presId="urn:microsoft.com/office/officeart/2005/8/layout/vList4#1"/>
    <dgm:cxn modelId="{FE5D4AF0-E962-4EE5-AC74-223A69CEC093}" srcId="{4ADB5BAB-EB22-424E-80F0-8063FC23F8C4}" destId="{C744B73C-B165-4144-934C-37CFDEF9CF25}" srcOrd="0" destOrd="0" parTransId="{10FD77CD-736D-4303-A9D4-16C9C12D4EEA}" sibTransId="{A5DDBC69-1F23-47A6-888C-EA6D800B2E8E}"/>
    <dgm:cxn modelId="{38DCF9B0-3A4A-4120-A922-DA26E0A412BA}" type="presOf" srcId="{C744B73C-B165-4144-934C-37CFDEF9CF25}" destId="{0D69E92A-A091-4956-AB4C-1311DDA5A1F9}" srcOrd="1" destOrd="0" presId="urn:microsoft.com/office/officeart/2005/8/layout/vList4#1"/>
    <dgm:cxn modelId="{93A362E7-2818-406C-9C69-158B276C626E}" srcId="{4ADB5BAB-EB22-424E-80F0-8063FC23F8C4}" destId="{95947129-365C-490A-AB01-06E53E4451EF}" srcOrd="2" destOrd="0" parTransId="{7713D9C4-C7AE-4AF8-A3EB-84393832CCB8}" sibTransId="{4E178DB9-0BE2-4CE6-B9FC-DF5C2C776AB2}"/>
    <dgm:cxn modelId="{5159DB9C-314C-473D-9FAA-D94E8FA3067C}" type="presOf" srcId="{C744B73C-B165-4144-934C-37CFDEF9CF25}" destId="{F65DD091-1C1B-424B-98BE-2357D4E229BA}" srcOrd="0" destOrd="0" presId="urn:microsoft.com/office/officeart/2005/8/layout/vList4#1"/>
    <dgm:cxn modelId="{BF2EF7E8-4B79-4C08-B52A-1D7E9B36AB1E}" type="presOf" srcId="{95947129-365C-490A-AB01-06E53E4451EF}" destId="{4E4846F7-D8E4-4781-A35B-03D1B9A0648F}" srcOrd="1" destOrd="0" presId="urn:microsoft.com/office/officeart/2005/8/layout/vList4#1"/>
    <dgm:cxn modelId="{4E385555-D2A1-4C5F-9DFB-7840CC658C3F}" type="presOf" srcId="{95947129-365C-490A-AB01-06E53E4451EF}" destId="{D9F0EB19-A595-4B5C-9587-E76D7A04B3D1}" srcOrd="0" destOrd="0" presId="urn:microsoft.com/office/officeart/2005/8/layout/vList4#1"/>
    <dgm:cxn modelId="{6F1B04D9-48A3-417F-8217-02CA0ECE5517}" srcId="{4ADB5BAB-EB22-424E-80F0-8063FC23F8C4}" destId="{DFFA63C2-7957-48FD-8ACA-ADB7142AEA9E}" srcOrd="3" destOrd="0" parTransId="{E795C36B-C768-4D08-8DBE-4BB427076C70}" sibTransId="{38101BEF-00BB-488C-A363-5CB41C141107}"/>
    <dgm:cxn modelId="{EB68D16D-0822-460A-BB52-6D4580E65A84}" type="presOf" srcId="{2FB275D3-304A-4181-8E0B-43B1C83599CE}" destId="{90551DD7-8DA6-4627-A849-5B6919EDB0CE}" srcOrd="0" destOrd="0" presId="urn:microsoft.com/office/officeart/2005/8/layout/vList4#1"/>
    <dgm:cxn modelId="{065E62B6-5886-4E12-A47E-35B96BF00F48}" type="presParOf" srcId="{EE9138C7-E31A-4199-B037-0AF82F17F889}" destId="{76E4AFE3-33A8-4CD3-9EA4-E433BA3FD089}" srcOrd="0" destOrd="0" presId="urn:microsoft.com/office/officeart/2005/8/layout/vList4#1"/>
    <dgm:cxn modelId="{BC90344B-B4B8-4450-AD79-9C4BC76842C7}" type="presParOf" srcId="{76E4AFE3-33A8-4CD3-9EA4-E433BA3FD089}" destId="{F65DD091-1C1B-424B-98BE-2357D4E229BA}" srcOrd="0" destOrd="0" presId="urn:microsoft.com/office/officeart/2005/8/layout/vList4#1"/>
    <dgm:cxn modelId="{2B212A87-BBCB-4B17-BDB4-C6370EDAA47F}" type="presParOf" srcId="{76E4AFE3-33A8-4CD3-9EA4-E433BA3FD089}" destId="{1CB713A1-BFC9-48D6-9BCF-0B3FA65374B8}" srcOrd="1" destOrd="0" presId="urn:microsoft.com/office/officeart/2005/8/layout/vList4#1"/>
    <dgm:cxn modelId="{E247FF02-E782-4362-B5D1-5BAC2D0D6AF2}" type="presParOf" srcId="{76E4AFE3-33A8-4CD3-9EA4-E433BA3FD089}" destId="{0D69E92A-A091-4956-AB4C-1311DDA5A1F9}" srcOrd="2" destOrd="0" presId="urn:microsoft.com/office/officeart/2005/8/layout/vList4#1"/>
    <dgm:cxn modelId="{6C525277-C5B6-4424-BB1F-17C1E992E447}" type="presParOf" srcId="{EE9138C7-E31A-4199-B037-0AF82F17F889}" destId="{C2ABE7D5-1790-4B5D-B696-1B1ACD6436FE}" srcOrd="1" destOrd="0" presId="urn:microsoft.com/office/officeart/2005/8/layout/vList4#1"/>
    <dgm:cxn modelId="{653B6329-4F56-4D8E-B1C4-C02E0F6F3C6C}" type="presParOf" srcId="{EE9138C7-E31A-4199-B037-0AF82F17F889}" destId="{4EB5C025-48DE-4B49-8BDD-CE780A1B202A}" srcOrd="2" destOrd="0" presId="urn:microsoft.com/office/officeart/2005/8/layout/vList4#1"/>
    <dgm:cxn modelId="{44E3A951-17D3-4CB5-AF96-B757724B95A7}" type="presParOf" srcId="{4EB5C025-48DE-4B49-8BDD-CE780A1B202A}" destId="{90551DD7-8DA6-4627-A849-5B6919EDB0CE}" srcOrd="0" destOrd="0" presId="urn:microsoft.com/office/officeart/2005/8/layout/vList4#1"/>
    <dgm:cxn modelId="{F1CBEB00-69E0-408F-9D06-FAE685268B87}" type="presParOf" srcId="{4EB5C025-48DE-4B49-8BDD-CE780A1B202A}" destId="{EF9E0C87-DF87-403C-A260-9762B2CB52CF}" srcOrd="1" destOrd="0" presId="urn:microsoft.com/office/officeart/2005/8/layout/vList4#1"/>
    <dgm:cxn modelId="{810CE7AC-CBA4-404F-8998-ED09471A01B9}" type="presParOf" srcId="{4EB5C025-48DE-4B49-8BDD-CE780A1B202A}" destId="{85EA6612-5547-4387-A022-7D831DD3490D}" srcOrd="2" destOrd="0" presId="urn:microsoft.com/office/officeart/2005/8/layout/vList4#1"/>
    <dgm:cxn modelId="{68961079-C5B6-4243-AE3D-42DBF0E5F3BA}" type="presParOf" srcId="{EE9138C7-E31A-4199-B037-0AF82F17F889}" destId="{A06C085C-2DE5-4D67-9670-636818305BB0}" srcOrd="3" destOrd="0" presId="urn:microsoft.com/office/officeart/2005/8/layout/vList4#1"/>
    <dgm:cxn modelId="{54D3024F-0A04-4EA1-A7BA-767BF39C94F4}" type="presParOf" srcId="{EE9138C7-E31A-4199-B037-0AF82F17F889}" destId="{AB7FAF3A-84C8-4600-A033-7BF194C812C0}" srcOrd="4" destOrd="0" presId="urn:microsoft.com/office/officeart/2005/8/layout/vList4#1"/>
    <dgm:cxn modelId="{840A8371-CB00-436F-966B-C4953F1020BD}" type="presParOf" srcId="{AB7FAF3A-84C8-4600-A033-7BF194C812C0}" destId="{D9F0EB19-A595-4B5C-9587-E76D7A04B3D1}" srcOrd="0" destOrd="0" presId="urn:microsoft.com/office/officeart/2005/8/layout/vList4#1"/>
    <dgm:cxn modelId="{83EBDA70-DDDC-46ED-914B-63984189CE07}" type="presParOf" srcId="{AB7FAF3A-84C8-4600-A033-7BF194C812C0}" destId="{23AC27A0-9789-40E3-8AAD-00118864620C}" srcOrd="1" destOrd="0" presId="urn:microsoft.com/office/officeart/2005/8/layout/vList4#1"/>
    <dgm:cxn modelId="{029BA514-D725-4D24-B596-902257676F0E}" type="presParOf" srcId="{AB7FAF3A-84C8-4600-A033-7BF194C812C0}" destId="{4E4846F7-D8E4-4781-A35B-03D1B9A0648F}" srcOrd="2" destOrd="0" presId="urn:microsoft.com/office/officeart/2005/8/layout/vList4#1"/>
    <dgm:cxn modelId="{BA35A6E0-50A1-483F-BF42-8BCD185C73E7}" type="presParOf" srcId="{EE9138C7-E31A-4199-B037-0AF82F17F889}" destId="{33E48ED8-AC08-494A-A77F-67C59A60F503}" srcOrd="5" destOrd="0" presId="urn:microsoft.com/office/officeart/2005/8/layout/vList4#1"/>
    <dgm:cxn modelId="{C267AD56-9E0A-4D86-BB67-7B765B734FCD}" type="presParOf" srcId="{EE9138C7-E31A-4199-B037-0AF82F17F889}" destId="{116F4FA2-9E4C-4B4C-9766-A1AA42931F81}" srcOrd="6" destOrd="0" presId="urn:microsoft.com/office/officeart/2005/8/layout/vList4#1"/>
    <dgm:cxn modelId="{F22FE5D8-D3D7-4145-9627-5E348808F9AB}" type="presParOf" srcId="{116F4FA2-9E4C-4B4C-9766-A1AA42931F81}" destId="{0D376904-E2AA-4DDE-914A-A0E253311B24}" srcOrd="0" destOrd="0" presId="urn:microsoft.com/office/officeart/2005/8/layout/vList4#1"/>
    <dgm:cxn modelId="{74188FB6-5E4C-422C-B7E5-4AEB46D5E76E}" type="presParOf" srcId="{116F4FA2-9E4C-4B4C-9766-A1AA42931F81}" destId="{E8111D00-E811-4A2F-A87D-F1921958F0C1}" srcOrd="1" destOrd="0" presId="urn:microsoft.com/office/officeart/2005/8/layout/vList4#1"/>
    <dgm:cxn modelId="{90EE403E-8889-43BB-9CC1-4820E62A2D63}" type="presParOf" srcId="{116F4FA2-9E4C-4B4C-9766-A1AA42931F81}" destId="{BC52B17A-6EC0-4F50-93CB-A8C4E7A65F9F}"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B5BAB-EB22-424E-80F0-8063FC23F8C4}" type="doc">
      <dgm:prSet loTypeId="urn:microsoft.com/office/officeart/2005/8/layout/vList4#1" loCatId="list" qsTypeId="urn:microsoft.com/office/officeart/2005/8/quickstyle/simple1" qsCatId="simple" csTypeId="urn:microsoft.com/office/officeart/2005/8/colors/accent1_2" csCatId="accent1" phldr="1"/>
      <dgm:spPr/>
    </dgm:pt>
    <dgm:pt modelId="{DFFA63C2-7957-48FD-8ACA-ADB7142AEA9E}">
      <dgm:prSet phldrT="[Text]" custT="1"/>
      <dgm:spPr/>
      <dgm:t>
        <a:bodyPr/>
        <a:lstStyle/>
        <a:p>
          <a:r>
            <a:rPr lang="en-US" sz="1800" u="none" dirty="0" smtClean="0"/>
            <a:t>Level 4: Network + Soil Health</a:t>
          </a:r>
        </a:p>
      </dgm:t>
    </dgm:pt>
    <dgm:pt modelId="{38101BEF-00BB-488C-A363-5CB41C141107}" type="sibTrans" cxnId="{6F1B04D9-48A3-417F-8217-02CA0ECE5517}">
      <dgm:prSet/>
      <dgm:spPr/>
      <dgm:t>
        <a:bodyPr/>
        <a:lstStyle/>
        <a:p>
          <a:endParaRPr lang="en-US"/>
        </a:p>
      </dgm:t>
    </dgm:pt>
    <dgm:pt modelId="{E795C36B-C768-4D08-8DBE-4BB427076C70}" type="parTrans" cxnId="{6F1B04D9-48A3-417F-8217-02CA0ECE5517}">
      <dgm:prSet/>
      <dgm:spPr/>
      <dgm:t>
        <a:bodyPr/>
        <a:lstStyle/>
        <a:p>
          <a:endParaRPr lang="en-US"/>
        </a:p>
      </dgm:t>
    </dgm:pt>
    <dgm:pt modelId="{C744B73C-B165-4144-934C-37CFDEF9CF25}">
      <dgm:prSet phldrT="[Text]" custT="1"/>
      <dgm:spPr/>
      <dgm:t>
        <a:bodyPr/>
        <a:lstStyle/>
        <a:p>
          <a:r>
            <a:rPr lang="en-US" sz="1800" i="0" u="none" dirty="0" smtClean="0"/>
            <a:t>Level 1: Benchmarking &amp; Plan</a:t>
          </a:r>
          <a:endParaRPr lang="en-US" sz="1800" i="0" u="none" dirty="0"/>
        </a:p>
      </dgm:t>
    </dgm:pt>
    <dgm:pt modelId="{A5DDBC69-1F23-47A6-888C-EA6D800B2E8E}" type="sibTrans" cxnId="{FE5D4AF0-E962-4EE5-AC74-223A69CEC093}">
      <dgm:prSet/>
      <dgm:spPr/>
      <dgm:t>
        <a:bodyPr/>
        <a:lstStyle/>
        <a:p>
          <a:endParaRPr lang="en-US"/>
        </a:p>
      </dgm:t>
    </dgm:pt>
    <dgm:pt modelId="{10FD77CD-736D-4303-A9D4-16C9C12D4EEA}" type="parTrans" cxnId="{FE5D4AF0-E962-4EE5-AC74-223A69CEC093}">
      <dgm:prSet/>
      <dgm:spPr/>
      <dgm:t>
        <a:bodyPr/>
        <a:lstStyle/>
        <a:p>
          <a:endParaRPr lang="en-US"/>
        </a:p>
      </dgm:t>
    </dgm:pt>
    <dgm:pt modelId="{2FB275D3-304A-4181-8E0B-43B1C83599CE}">
      <dgm:prSet phldrT="[Text]" custT="1"/>
      <dgm:spPr/>
      <dgm:t>
        <a:bodyPr/>
        <a:lstStyle/>
        <a:p>
          <a:r>
            <a:rPr lang="en-US" sz="1800" u="none" dirty="0" smtClean="0"/>
            <a:t>Level 2: Plan Evaluation</a:t>
          </a:r>
          <a:endParaRPr lang="en-US" sz="1800" i="1" u="none" dirty="0"/>
        </a:p>
      </dgm:t>
    </dgm:pt>
    <dgm:pt modelId="{1634D16E-F91C-4486-A645-284ED09FD6C8}" type="sibTrans" cxnId="{9E7D200E-11F7-450D-9D03-CC00682B13B4}">
      <dgm:prSet/>
      <dgm:spPr/>
      <dgm:t>
        <a:bodyPr/>
        <a:lstStyle/>
        <a:p>
          <a:endParaRPr lang="en-US"/>
        </a:p>
      </dgm:t>
    </dgm:pt>
    <dgm:pt modelId="{93503092-6572-45C3-A984-857FA847C9A0}" type="parTrans" cxnId="{9E7D200E-11F7-450D-9D03-CC00682B13B4}">
      <dgm:prSet/>
      <dgm:spPr/>
      <dgm:t>
        <a:bodyPr/>
        <a:lstStyle/>
        <a:p>
          <a:endParaRPr lang="en-US"/>
        </a:p>
      </dgm:t>
    </dgm:pt>
    <dgm:pt modelId="{95947129-365C-490A-AB01-06E53E4451EF}">
      <dgm:prSet phldrT="[Text]" custT="1"/>
      <dgm:spPr/>
      <dgm:t>
        <a:bodyPr/>
        <a:lstStyle/>
        <a:p>
          <a:r>
            <a:rPr lang="en-US" sz="1800" u="none" dirty="0" smtClean="0"/>
            <a:t>Level 3: Network</a:t>
          </a:r>
          <a:endParaRPr lang="en-US" sz="1800" i="0" u="none" dirty="0"/>
        </a:p>
      </dgm:t>
    </dgm:pt>
    <dgm:pt modelId="{4E178DB9-0BE2-4CE6-B9FC-DF5C2C776AB2}" type="sibTrans" cxnId="{93A362E7-2818-406C-9C69-158B276C626E}">
      <dgm:prSet/>
      <dgm:spPr/>
      <dgm:t>
        <a:bodyPr/>
        <a:lstStyle/>
        <a:p>
          <a:endParaRPr lang="en-US"/>
        </a:p>
      </dgm:t>
    </dgm:pt>
    <dgm:pt modelId="{7713D9C4-C7AE-4AF8-A3EB-84393832CCB8}" type="parTrans" cxnId="{93A362E7-2818-406C-9C69-158B276C626E}">
      <dgm:prSet/>
      <dgm:spPr/>
      <dgm:t>
        <a:bodyPr/>
        <a:lstStyle/>
        <a:p>
          <a:endParaRPr lang="en-US"/>
        </a:p>
      </dgm:t>
    </dgm:pt>
    <dgm:pt modelId="{EE9138C7-E31A-4199-B037-0AF82F17F889}" type="pres">
      <dgm:prSet presAssocID="{4ADB5BAB-EB22-424E-80F0-8063FC23F8C4}" presName="linear" presStyleCnt="0">
        <dgm:presLayoutVars>
          <dgm:dir/>
          <dgm:resizeHandles val="exact"/>
        </dgm:presLayoutVars>
      </dgm:prSet>
      <dgm:spPr/>
    </dgm:pt>
    <dgm:pt modelId="{76E4AFE3-33A8-4CD3-9EA4-E433BA3FD089}" type="pres">
      <dgm:prSet presAssocID="{C744B73C-B165-4144-934C-37CFDEF9CF25}" presName="comp" presStyleCnt="0"/>
      <dgm:spPr/>
    </dgm:pt>
    <dgm:pt modelId="{F65DD091-1C1B-424B-98BE-2357D4E229BA}" type="pres">
      <dgm:prSet presAssocID="{C744B73C-B165-4144-934C-37CFDEF9CF25}" presName="box" presStyleLbl="node1" presStyleIdx="0" presStyleCnt="4" custLinFactNeighborY="1587"/>
      <dgm:spPr/>
      <dgm:t>
        <a:bodyPr/>
        <a:lstStyle/>
        <a:p>
          <a:endParaRPr lang="en-US"/>
        </a:p>
      </dgm:t>
    </dgm:pt>
    <dgm:pt modelId="{1CB713A1-BFC9-48D6-9BCF-0B3FA65374B8}" type="pres">
      <dgm:prSet presAssocID="{C744B73C-B165-4144-934C-37CFDEF9CF25}"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pt>
    <dgm:pt modelId="{0D69E92A-A091-4956-AB4C-1311DDA5A1F9}" type="pres">
      <dgm:prSet presAssocID="{C744B73C-B165-4144-934C-37CFDEF9CF25}" presName="text" presStyleLbl="node1" presStyleIdx="0" presStyleCnt="4">
        <dgm:presLayoutVars>
          <dgm:bulletEnabled val="1"/>
        </dgm:presLayoutVars>
      </dgm:prSet>
      <dgm:spPr/>
      <dgm:t>
        <a:bodyPr/>
        <a:lstStyle/>
        <a:p>
          <a:endParaRPr lang="en-US"/>
        </a:p>
      </dgm:t>
    </dgm:pt>
    <dgm:pt modelId="{C2ABE7D5-1790-4B5D-B696-1B1ACD6436FE}" type="pres">
      <dgm:prSet presAssocID="{A5DDBC69-1F23-47A6-888C-EA6D800B2E8E}" presName="spacer" presStyleCnt="0"/>
      <dgm:spPr/>
    </dgm:pt>
    <dgm:pt modelId="{4EB5C025-48DE-4B49-8BDD-CE780A1B202A}" type="pres">
      <dgm:prSet presAssocID="{2FB275D3-304A-4181-8E0B-43B1C83599CE}" presName="comp" presStyleCnt="0"/>
      <dgm:spPr/>
    </dgm:pt>
    <dgm:pt modelId="{90551DD7-8DA6-4627-A849-5B6919EDB0CE}" type="pres">
      <dgm:prSet presAssocID="{2FB275D3-304A-4181-8E0B-43B1C83599CE}" presName="box" presStyleLbl="node1" presStyleIdx="1" presStyleCnt="4"/>
      <dgm:spPr/>
      <dgm:t>
        <a:bodyPr/>
        <a:lstStyle/>
        <a:p>
          <a:endParaRPr lang="en-US"/>
        </a:p>
      </dgm:t>
    </dgm:pt>
    <dgm:pt modelId="{EF9E0C87-DF87-403C-A260-9762B2CB52CF}" type="pres">
      <dgm:prSet presAssocID="{2FB275D3-304A-4181-8E0B-43B1C83599CE}"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85EA6612-5547-4387-A022-7D831DD3490D}" type="pres">
      <dgm:prSet presAssocID="{2FB275D3-304A-4181-8E0B-43B1C83599CE}" presName="text" presStyleLbl="node1" presStyleIdx="1" presStyleCnt="4">
        <dgm:presLayoutVars>
          <dgm:bulletEnabled val="1"/>
        </dgm:presLayoutVars>
      </dgm:prSet>
      <dgm:spPr/>
      <dgm:t>
        <a:bodyPr/>
        <a:lstStyle/>
        <a:p>
          <a:endParaRPr lang="en-US"/>
        </a:p>
      </dgm:t>
    </dgm:pt>
    <dgm:pt modelId="{A06C085C-2DE5-4D67-9670-636818305BB0}" type="pres">
      <dgm:prSet presAssocID="{1634D16E-F91C-4486-A645-284ED09FD6C8}" presName="spacer" presStyleCnt="0"/>
      <dgm:spPr/>
    </dgm:pt>
    <dgm:pt modelId="{AB7FAF3A-84C8-4600-A033-7BF194C812C0}" type="pres">
      <dgm:prSet presAssocID="{95947129-365C-490A-AB01-06E53E4451EF}" presName="comp" presStyleCnt="0"/>
      <dgm:spPr/>
    </dgm:pt>
    <dgm:pt modelId="{D9F0EB19-A595-4B5C-9587-E76D7A04B3D1}" type="pres">
      <dgm:prSet presAssocID="{95947129-365C-490A-AB01-06E53E4451EF}" presName="box" presStyleLbl="node1" presStyleIdx="2" presStyleCnt="4"/>
      <dgm:spPr/>
      <dgm:t>
        <a:bodyPr/>
        <a:lstStyle/>
        <a:p>
          <a:endParaRPr lang="en-US"/>
        </a:p>
      </dgm:t>
    </dgm:pt>
    <dgm:pt modelId="{23AC27A0-9789-40E3-8AAD-00118864620C}" type="pres">
      <dgm:prSet presAssocID="{95947129-365C-490A-AB01-06E53E4451EF}"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4E4846F7-D8E4-4781-A35B-03D1B9A0648F}" type="pres">
      <dgm:prSet presAssocID="{95947129-365C-490A-AB01-06E53E4451EF}" presName="text" presStyleLbl="node1" presStyleIdx="2" presStyleCnt="4">
        <dgm:presLayoutVars>
          <dgm:bulletEnabled val="1"/>
        </dgm:presLayoutVars>
      </dgm:prSet>
      <dgm:spPr/>
      <dgm:t>
        <a:bodyPr/>
        <a:lstStyle/>
        <a:p>
          <a:endParaRPr lang="en-US"/>
        </a:p>
      </dgm:t>
    </dgm:pt>
    <dgm:pt modelId="{33E48ED8-AC08-494A-A77F-67C59A60F503}" type="pres">
      <dgm:prSet presAssocID="{4E178DB9-0BE2-4CE6-B9FC-DF5C2C776AB2}" presName="spacer" presStyleCnt="0"/>
      <dgm:spPr/>
    </dgm:pt>
    <dgm:pt modelId="{116F4FA2-9E4C-4B4C-9766-A1AA42931F81}" type="pres">
      <dgm:prSet presAssocID="{DFFA63C2-7957-48FD-8ACA-ADB7142AEA9E}" presName="comp" presStyleCnt="0"/>
      <dgm:spPr/>
    </dgm:pt>
    <dgm:pt modelId="{0D376904-E2AA-4DDE-914A-A0E253311B24}" type="pres">
      <dgm:prSet presAssocID="{DFFA63C2-7957-48FD-8ACA-ADB7142AEA9E}" presName="box" presStyleLbl="node1" presStyleIdx="3" presStyleCnt="4"/>
      <dgm:spPr/>
      <dgm:t>
        <a:bodyPr/>
        <a:lstStyle/>
        <a:p>
          <a:endParaRPr lang="en-US"/>
        </a:p>
      </dgm:t>
    </dgm:pt>
    <dgm:pt modelId="{E8111D00-E811-4A2F-A87D-F1921958F0C1}" type="pres">
      <dgm:prSet presAssocID="{DFFA63C2-7957-48FD-8ACA-ADB7142AEA9E}"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3000" r="-43000"/>
          </a:stretch>
        </a:blipFill>
      </dgm:spPr>
    </dgm:pt>
    <dgm:pt modelId="{BC52B17A-6EC0-4F50-93CB-A8C4E7A65F9F}" type="pres">
      <dgm:prSet presAssocID="{DFFA63C2-7957-48FD-8ACA-ADB7142AEA9E}" presName="text" presStyleLbl="node1" presStyleIdx="3" presStyleCnt="4">
        <dgm:presLayoutVars>
          <dgm:bulletEnabled val="1"/>
        </dgm:presLayoutVars>
      </dgm:prSet>
      <dgm:spPr/>
      <dgm:t>
        <a:bodyPr/>
        <a:lstStyle/>
        <a:p>
          <a:endParaRPr lang="en-US"/>
        </a:p>
      </dgm:t>
    </dgm:pt>
  </dgm:ptLst>
  <dgm:cxnLst>
    <dgm:cxn modelId="{9E7D200E-11F7-450D-9D03-CC00682B13B4}" srcId="{4ADB5BAB-EB22-424E-80F0-8063FC23F8C4}" destId="{2FB275D3-304A-4181-8E0B-43B1C83599CE}" srcOrd="1" destOrd="0" parTransId="{93503092-6572-45C3-A984-857FA847C9A0}" sibTransId="{1634D16E-F91C-4486-A645-284ED09FD6C8}"/>
    <dgm:cxn modelId="{08D35C90-E4FB-4A4A-A427-6477D88A8D1D}" type="presOf" srcId="{DFFA63C2-7957-48FD-8ACA-ADB7142AEA9E}" destId="{0D376904-E2AA-4DDE-914A-A0E253311B24}" srcOrd="0" destOrd="0" presId="urn:microsoft.com/office/officeart/2005/8/layout/vList4#1"/>
    <dgm:cxn modelId="{63BB9D6E-F5BC-45A0-A17C-22D3D0599A8C}" type="presOf" srcId="{DFFA63C2-7957-48FD-8ACA-ADB7142AEA9E}" destId="{BC52B17A-6EC0-4F50-93CB-A8C4E7A65F9F}" srcOrd="1" destOrd="0" presId="urn:microsoft.com/office/officeart/2005/8/layout/vList4#1"/>
    <dgm:cxn modelId="{0CA21162-9290-4538-9F3C-9F156B1E6324}" type="presOf" srcId="{2FB275D3-304A-4181-8E0B-43B1C83599CE}" destId="{90551DD7-8DA6-4627-A849-5B6919EDB0CE}" srcOrd="0" destOrd="0" presId="urn:microsoft.com/office/officeart/2005/8/layout/vList4#1"/>
    <dgm:cxn modelId="{0A60B54C-9377-4326-BAF3-59DC85C3FC88}" type="presOf" srcId="{4ADB5BAB-EB22-424E-80F0-8063FC23F8C4}" destId="{EE9138C7-E31A-4199-B037-0AF82F17F889}" srcOrd="0" destOrd="0" presId="urn:microsoft.com/office/officeart/2005/8/layout/vList4#1"/>
    <dgm:cxn modelId="{81E55B3B-D3D4-412B-B292-094DBB453628}" type="presOf" srcId="{C744B73C-B165-4144-934C-37CFDEF9CF25}" destId="{0D69E92A-A091-4956-AB4C-1311DDA5A1F9}" srcOrd="1" destOrd="0" presId="urn:microsoft.com/office/officeart/2005/8/layout/vList4#1"/>
    <dgm:cxn modelId="{FE5D4AF0-E962-4EE5-AC74-223A69CEC093}" srcId="{4ADB5BAB-EB22-424E-80F0-8063FC23F8C4}" destId="{C744B73C-B165-4144-934C-37CFDEF9CF25}" srcOrd="0" destOrd="0" parTransId="{10FD77CD-736D-4303-A9D4-16C9C12D4EEA}" sibTransId="{A5DDBC69-1F23-47A6-888C-EA6D800B2E8E}"/>
    <dgm:cxn modelId="{311EB28B-D2AD-4F19-B59E-564415C5AD9C}" type="presOf" srcId="{2FB275D3-304A-4181-8E0B-43B1C83599CE}" destId="{85EA6612-5547-4387-A022-7D831DD3490D}" srcOrd="1" destOrd="0" presId="urn:microsoft.com/office/officeart/2005/8/layout/vList4#1"/>
    <dgm:cxn modelId="{93A362E7-2818-406C-9C69-158B276C626E}" srcId="{4ADB5BAB-EB22-424E-80F0-8063FC23F8C4}" destId="{95947129-365C-490A-AB01-06E53E4451EF}" srcOrd="2" destOrd="0" parTransId="{7713D9C4-C7AE-4AF8-A3EB-84393832CCB8}" sibTransId="{4E178DB9-0BE2-4CE6-B9FC-DF5C2C776AB2}"/>
    <dgm:cxn modelId="{6F1B04D9-48A3-417F-8217-02CA0ECE5517}" srcId="{4ADB5BAB-EB22-424E-80F0-8063FC23F8C4}" destId="{DFFA63C2-7957-48FD-8ACA-ADB7142AEA9E}" srcOrd="3" destOrd="0" parTransId="{E795C36B-C768-4D08-8DBE-4BB427076C70}" sibTransId="{38101BEF-00BB-488C-A363-5CB41C141107}"/>
    <dgm:cxn modelId="{577635EB-C589-4848-9E0F-84C97016B15D}" type="presOf" srcId="{95947129-365C-490A-AB01-06E53E4451EF}" destId="{4E4846F7-D8E4-4781-A35B-03D1B9A0648F}" srcOrd="1" destOrd="0" presId="urn:microsoft.com/office/officeart/2005/8/layout/vList4#1"/>
    <dgm:cxn modelId="{FDCC7087-ED16-4ECC-AD4C-CF9AC03BB83F}" type="presOf" srcId="{C744B73C-B165-4144-934C-37CFDEF9CF25}" destId="{F65DD091-1C1B-424B-98BE-2357D4E229BA}" srcOrd="0" destOrd="0" presId="urn:microsoft.com/office/officeart/2005/8/layout/vList4#1"/>
    <dgm:cxn modelId="{E1759B87-EDF9-42E3-AD35-93553E66249F}" type="presOf" srcId="{95947129-365C-490A-AB01-06E53E4451EF}" destId="{D9F0EB19-A595-4B5C-9587-E76D7A04B3D1}" srcOrd="0" destOrd="0" presId="urn:microsoft.com/office/officeart/2005/8/layout/vList4#1"/>
    <dgm:cxn modelId="{C9EDA5AC-092E-4077-A4EC-AF25AB0CF789}" type="presParOf" srcId="{EE9138C7-E31A-4199-B037-0AF82F17F889}" destId="{76E4AFE3-33A8-4CD3-9EA4-E433BA3FD089}" srcOrd="0" destOrd="0" presId="urn:microsoft.com/office/officeart/2005/8/layout/vList4#1"/>
    <dgm:cxn modelId="{10F59F8B-7B8D-449E-9087-23D855A1EA08}" type="presParOf" srcId="{76E4AFE3-33A8-4CD3-9EA4-E433BA3FD089}" destId="{F65DD091-1C1B-424B-98BE-2357D4E229BA}" srcOrd="0" destOrd="0" presId="urn:microsoft.com/office/officeart/2005/8/layout/vList4#1"/>
    <dgm:cxn modelId="{2592C8E9-DC3C-4223-9B83-46AC303581B9}" type="presParOf" srcId="{76E4AFE3-33A8-4CD3-9EA4-E433BA3FD089}" destId="{1CB713A1-BFC9-48D6-9BCF-0B3FA65374B8}" srcOrd="1" destOrd="0" presId="urn:microsoft.com/office/officeart/2005/8/layout/vList4#1"/>
    <dgm:cxn modelId="{1C21CD07-961F-489F-902F-D99B01DCC70D}" type="presParOf" srcId="{76E4AFE3-33A8-4CD3-9EA4-E433BA3FD089}" destId="{0D69E92A-A091-4956-AB4C-1311DDA5A1F9}" srcOrd="2" destOrd="0" presId="urn:microsoft.com/office/officeart/2005/8/layout/vList4#1"/>
    <dgm:cxn modelId="{18089352-1819-4381-98D6-4B29BEFAA8AE}" type="presParOf" srcId="{EE9138C7-E31A-4199-B037-0AF82F17F889}" destId="{C2ABE7D5-1790-4B5D-B696-1B1ACD6436FE}" srcOrd="1" destOrd="0" presId="urn:microsoft.com/office/officeart/2005/8/layout/vList4#1"/>
    <dgm:cxn modelId="{33B7ED98-8DA6-4FFE-8467-5076E1A2CCCC}" type="presParOf" srcId="{EE9138C7-E31A-4199-B037-0AF82F17F889}" destId="{4EB5C025-48DE-4B49-8BDD-CE780A1B202A}" srcOrd="2" destOrd="0" presId="urn:microsoft.com/office/officeart/2005/8/layout/vList4#1"/>
    <dgm:cxn modelId="{9C4B4C15-D0F9-46EE-B2A8-C8FA3E0CE34F}" type="presParOf" srcId="{4EB5C025-48DE-4B49-8BDD-CE780A1B202A}" destId="{90551DD7-8DA6-4627-A849-5B6919EDB0CE}" srcOrd="0" destOrd="0" presId="urn:microsoft.com/office/officeart/2005/8/layout/vList4#1"/>
    <dgm:cxn modelId="{A00A85F2-2F88-4D55-8634-7DE9FCC29F21}" type="presParOf" srcId="{4EB5C025-48DE-4B49-8BDD-CE780A1B202A}" destId="{EF9E0C87-DF87-403C-A260-9762B2CB52CF}" srcOrd="1" destOrd="0" presId="urn:microsoft.com/office/officeart/2005/8/layout/vList4#1"/>
    <dgm:cxn modelId="{70F0FBF5-213C-49BD-8D83-FC13ABA2C051}" type="presParOf" srcId="{4EB5C025-48DE-4B49-8BDD-CE780A1B202A}" destId="{85EA6612-5547-4387-A022-7D831DD3490D}" srcOrd="2" destOrd="0" presId="urn:microsoft.com/office/officeart/2005/8/layout/vList4#1"/>
    <dgm:cxn modelId="{D8301E3D-1D64-4BFA-BFEC-3892755B08EA}" type="presParOf" srcId="{EE9138C7-E31A-4199-B037-0AF82F17F889}" destId="{A06C085C-2DE5-4D67-9670-636818305BB0}" srcOrd="3" destOrd="0" presId="urn:microsoft.com/office/officeart/2005/8/layout/vList4#1"/>
    <dgm:cxn modelId="{2330D6EB-6DE2-4C44-9CA4-6D3316079BAB}" type="presParOf" srcId="{EE9138C7-E31A-4199-B037-0AF82F17F889}" destId="{AB7FAF3A-84C8-4600-A033-7BF194C812C0}" srcOrd="4" destOrd="0" presId="urn:microsoft.com/office/officeart/2005/8/layout/vList4#1"/>
    <dgm:cxn modelId="{DF1E8B61-833F-44A9-B90D-8C21C8846A9B}" type="presParOf" srcId="{AB7FAF3A-84C8-4600-A033-7BF194C812C0}" destId="{D9F0EB19-A595-4B5C-9587-E76D7A04B3D1}" srcOrd="0" destOrd="0" presId="urn:microsoft.com/office/officeart/2005/8/layout/vList4#1"/>
    <dgm:cxn modelId="{9333968B-2440-4B14-B433-D4F40FE904CD}" type="presParOf" srcId="{AB7FAF3A-84C8-4600-A033-7BF194C812C0}" destId="{23AC27A0-9789-40E3-8AAD-00118864620C}" srcOrd="1" destOrd="0" presId="urn:microsoft.com/office/officeart/2005/8/layout/vList4#1"/>
    <dgm:cxn modelId="{52E9E007-F418-40D0-87BD-A74BE248EE88}" type="presParOf" srcId="{AB7FAF3A-84C8-4600-A033-7BF194C812C0}" destId="{4E4846F7-D8E4-4781-A35B-03D1B9A0648F}" srcOrd="2" destOrd="0" presId="urn:microsoft.com/office/officeart/2005/8/layout/vList4#1"/>
    <dgm:cxn modelId="{C31EB6C1-1DD4-4046-8C17-86E165732B73}" type="presParOf" srcId="{EE9138C7-E31A-4199-B037-0AF82F17F889}" destId="{33E48ED8-AC08-494A-A77F-67C59A60F503}" srcOrd="5" destOrd="0" presId="urn:microsoft.com/office/officeart/2005/8/layout/vList4#1"/>
    <dgm:cxn modelId="{2F019355-9212-431C-9B27-BB3D43CA08D9}" type="presParOf" srcId="{EE9138C7-E31A-4199-B037-0AF82F17F889}" destId="{116F4FA2-9E4C-4B4C-9766-A1AA42931F81}" srcOrd="6" destOrd="0" presId="urn:microsoft.com/office/officeart/2005/8/layout/vList4#1"/>
    <dgm:cxn modelId="{74A54099-3ABC-4ED9-B511-7E951CE683A4}" type="presParOf" srcId="{116F4FA2-9E4C-4B4C-9766-A1AA42931F81}" destId="{0D376904-E2AA-4DDE-914A-A0E253311B24}" srcOrd="0" destOrd="0" presId="urn:microsoft.com/office/officeart/2005/8/layout/vList4#1"/>
    <dgm:cxn modelId="{4F0B1EA8-DD63-48E7-8E4F-DBB15FE5922D}" type="presParOf" srcId="{116F4FA2-9E4C-4B4C-9766-A1AA42931F81}" destId="{E8111D00-E811-4A2F-A87D-F1921958F0C1}" srcOrd="1" destOrd="0" presId="urn:microsoft.com/office/officeart/2005/8/layout/vList4#1"/>
    <dgm:cxn modelId="{7DBEEBFF-DCAF-4825-B431-3D7D140EDD30}" type="presParOf" srcId="{116F4FA2-9E4C-4B4C-9766-A1AA42931F81}" destId="{BC52B17A-6EC0-4F50-93CB-A8C4E7A65F9F}"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EC060-186C-42BF-B496-1A2CB7204EBF}">
      <dsp:nvSpPr>
        <dsp:cNvPr id="0" name=""/>
        <dsp:cNvSpPr/>
      </dsp:nvSpPr>
      <dsp:spPr>
        <a:xfrm>
          <a:off x="571496" y="58727"/>
          <a:ext cx="2585900" cy="221642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78DCC51-BE8A-4AF5-878E-E5C067D887EE}">
      <dsp:nvSpPr>
        <dsp:cNvPr id="0" name=""/>
        <dsp:cNvSpPr/>
      </dsp:nvSpPr>
      <dsp:spPr>
        <a:xfrm>
          <a:off x="673122" y="1555278"/>
          <a:ext cx="2585900" cy="53194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Economic Efficiencies</a:t>
          </a:r>
          <a:endParaRPr lang="en-US" sz="2000" kern="1200" dirty="0">
            <a:solidFill>
              <a:schemeClr val="tx1"/>
            </a:solidFill>
          </a:endParaRPr>
        </a:p>
      </dsp:txBody>
      <dsp:txXfrm>
        <a:off x="673122" y="1555278"/>
        <a:ext cx="2585900" cy="531941"/>
      </dsp:txXfrm>
    </dsp:sp>
    <dsp:sp modelId="{6B846967-D70E-43F8-8767-AE6C126940A0}">
      <dsp:nvSpPr>
        <dsp:cNvPr id="0" name=""/>
        <dsp:cNvSpPr/>
      </dsp:nvSpPr>
      <dsp:spPr>
        <a:xfrm>
          <a:off x="3522777" y="3782"/>
          <a:ext cx="2585900" cy="2216422"/>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FDCC19D2-2108-454D-9081-E49329759E67}">
      <dsp:nvSpPr>
        <dsp:cNvPr id="0" name=""/>
        <dsp:cNvSpPr/>
      </dsp:nvSpPr>
      <dsp:spPr>
        <a:xfrm>
          <a:off x="3522777" y="1555278"/>
          <a:ext cx="2585900" cy="53194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Risk Management</a:t>
          </a:r>
          <a:endParaRPr lang="en-US" sz="2000" kern="1200" dirty="0">
            <a:solidFill>
              <a:schemeClr val="tx1"/>
            </a:solidFill>
          </a:endParaRPr>
        </a:p>
      </dsp:txBody>
      <dsp:txXfrm>
        <a:off x="3522777" y="1555278"/>
        <a:ext cx="2585900" cy="531941"/>
      </dsp:txXfrm>
    </dsp:sp>
    <dsp:sp modelId="{77EBC278-C6FD-4551-B5D6-CAE0AA9C1DE8}">
      <dsp:nvSpPr>
        <dsp:cNvPr id="0" name=""/>
        <dsp:cNvSpPr/>
      </dsp:nvSpPr>
      <dsp:spPr>
        <a:xfrm>
          <a:off x="2097949" y="2478795"/>
          <a:ext cx="2585900" cy="2216422"/>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FB28D441-B3B3-4548-80BD-AB91C3CF0661}">
      <dsp:nvSpPr>
        <dsp:cNvPr id="0" name=""/>
        <dsp:cNvSpPr/>
      </dsp:nvSpPr>
      <dsp:spPr>
        <a:xfrm>
          <a:off x="2097949" y="4030291"/>
          <a:ext cx="2585900" cy="53194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Growth</a:t>
          </a:r>
          <a:endParaRPr lang="en-US" sz="2000" kern="1200" dirty="0">
            <a:solidFill>
              <a:schemeClr val="tx1"/>
            </a:solidFill>
          </a:endParaRPr>
        </a:p>
      </dsp:txBody>
      <dsp:txXfrm>
        <a:off x="2097949" y="4030291"/>
        <a:ext cx="2585900" cy="531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58CDE-D0E6-4BEA-AB43-424524BE2D47}">
      <dsp:nvSpPr>
        <dsp:cNvPr id="0" name=""/>
        <dsp:cNvSpPr/>
      </dsp:nvSpPr>
      <dsp:spPr>
        <a:xfrm>
          <a:off x="49137" y="1236990"/>
          <a:ext cx="0" cy="3336019"/>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D4D0AA-7AA1-4D38-8D3C-D4096C920F65}">
      <dsp:nvSpPr>
        <dsp:cNvPr id="0" name=""/>
        <dsp:cNvSpPr/>
      </dsp:nvSpPr>
      <dsp:spPr>
        <a:xfrm>
          <a:off x="141804" y="1022586"/>
          <a:ext cx="1754560" cy="21524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EC08CFA-3367-4C2B-8F3E-328A00137D4C}">
      <dsp:nvSpPr>
        <dsp:cNvPr id="0" name=""/>
        <dsp:cNvSpPr/>
      </dsp:nvSpPr>
      <dsp:spPr>
        <a:xfrm>
          <a:off x="141804" y="2849399"/>
          <a:ext cx="1754560" cy="17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Sugarcane</a:t>
          </a:r>
          <a:endParaRPr lang="en-US" sz="1400" kern="1200" dirty="0"/>
        </a:p>
        <a:p>
          <a:pPr marL="114300" lvl="1" indent="-114300" algn="l" defTabSz="622300">
            <a:lnSpc>
              <a:spcPct val="90000"/>
            </a:lnSpc>
            <a:spcBef>
              <a:spcPct val="0"/>
            </a:spcBef>
            <a:spcAft>
              <a:spcPct val="15000"/>
            </a:spcAft>
            <a:buChar char="••"/>
          </a:pPr>
          <a:r>
            <a:rPr lang="en-US" sz="1400" kern="1200" dirty="0" smtClean="0"/>
            <a:t>Palm Oil</a:t>
          </a:r>
          <a:endParaRPr lang="en-US" sz="1400" kern="1200" dirty="0"/>
        </a:p>
      </dsp:txBody>
      <dsp:txXfrm>
        <a:off x="141804" y="2849399"/>
        <a:ext cx="1754560" cy="1723610"/>
      </dsp:txXfrm>
    </dsp:sp>
    <dsp:sp modelId="{E8FCB4D0-315C-4B17-B19D-1DE73D8612CC}">
      <dsp:nvSpPr>
        <dsp:cNvPr id="0" name=""/>
        <dsp:cNvSpPr/>
      </dsp:nvSpPr>
      <dsp:spPr>
        <a:xfrm>
          <a:off x="4916" y="203202"/>
          <a:ext cx="1941785" cy="63213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Certification</a:t>
          </a:r>
          <a:endParaRPr lang="en-US" sz="2000" kern="1200" dirty="0"/>
        </a:p>
      </dsp:txBody>
      <dsp:txXfrm>
        <a:off x="4916" y="203202"/>
        <a:ext cx="1941785" cy="632131"/>
      </dsp:txXfrm>
    </dsp:sp>
    <dsp:sp modelId="{471D3316-50B2-4902-99BE-3698F46F9CC9}">
      <dsp:nvSpPr>
        <dsp:cNvPr id="0" name=""/>
        <dsp:cNvSpPr/>
      </dsp:nvSpPr>
      <dsp:spPr>
        <a:xfrm>
          <a:off x="2294197" y="1236990"/>
          <a:ext cx="0" cy="3336019"/>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2FCED3-C98F-4A15-9946-9E2E12889FC4}">
      <dsp:nvSpPr>
        <dsp:cNvPr id="0" name=""/>
        <dsp:cNvSpPr/>
      </dsp:nvSpPr>
      <dsp:spPr>
        <a:xfrm>
          <a:off x="2386864" y="1022586"/>
          <a:ext cx="1754560" cy="21524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24DCC93-B25A-4A6E-8AA1-C824C6863DE0}">
      <dsp:nvSpPr>
        <dsp:cNvPr id="0" name=""/>
        <dsp:cNvSpPr/>
      </dsp:nvSpPr>
      <dsp:spPr>
        <a:xfrm>
          <a:off x="2386864" y="2849399"/>
          <a:ext cx="1754560" cy="17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smtClean="0"/>
        </a:p>
        <a:p>
          <a:pPr marL="114300" lvl="1" indent="-114300" algn="l" defTabSz="622300">
            <a:lnSpc>
              <a:spcPct val="90000"/>
            </a:lnSpc>
            <a:spcBef>
              <a:spcPct val="0"/>
            </a:spcBef>
            <a:spcAft>
              <a:spcPct val="15000"/>
            </a:spcAft>
            <a:buChar char="••"/>
          </a:pP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Row Crops:      oats, wheat, sugar beets, corn</a:t>
          </a:r>
        </a:p>
        <a:p>
          <a:pPr marL="114300" lvl="1" indent="-114300" algn="l" defTabSz="622300">
            <a:lnSpc>
              <a:spcPct val="90000"/>
            </a:lnSpc>
            <a:spcBef>
              <a:spcPct val="0"/>
            </a:spcBef>
            <a:spcAft>
              <a:spcPct val="15000"/>
            </a:spcAft>
            <a:buChar char="••"/>
          </a:pPr>
          <a:r>
            <a:rPr lang="en-US" sz="1400" kern="1200" dirty="0" smtClean="0"/>
            <a:t>Dairy</a:t>
          </a:r>
        </a:p>
      </dsp:txBody>
      <dsp:txXfrm>
        <a:off x="2386864" y="2849399"/>
        <a:ext cx="1754560" cy="1723610"/>
      </dsp:txXfrm>
    </dsp:sp>
    <dsp:sp modelId="{9A061D67-0E68-45F1-A683-379E78F67B9F}">
      <dsp:nvSpPr>
        <dsp:cNvPr id="0" name=""/>
        <dsp:cNvSpPr/>
      </dsp:nvSpPr>
      <dsp:spPr>
        <a:xfrm>
          <a:off x="2249976" y="203202"/>
          <a:ext cx="1941785" cy="63213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Continuous Improvement</a:t>
          </a:r>
          <a:endParaRPr lang="en-US" sz="2000" kern="1200" dirty="0"/>
        </a:p>
      </dsp:txBody>
      <dsp:txXfrm>
        <a:off x="2249976" y="203202"/>
        <a:ext cx="1941785" cy="632131"/>
      </dsp:txXfrm>
    </dsp:sp>
    <dsp:sp modelId="{9088072D-D612-4FC0-95A8-0766E5EC0238}">
      <dsp:nvSpPr>
        <dsp:cNvPr id="0" name=""/>
        <dsp:cNvSpPr/>
      </dsp:nvSpPr>
      <dsp:spPr>
        <a:xfrm>
          <a:off x="4539258" y="1236990"/>
          <a:ext cx="0" cy="3336019"/>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AB1303-9A0D-4CE9-A651-8C488F3F815E}">
      <dsp:nvSpPr>
        <dsp:cNvPr id="0" name=""/>
        <dsp:cNvSpPr/>
      </dsp:nvSpPr>
      <dsp:spPr>
        <a:xfrm>
          <a:off x="4631925" y="1022586"/>
          <a:ext cx="1754560" cy="21524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EA0CB7-1B01-4520-8F8C-FFAEC4911AA5}">
      <dsp:nvSpPr>
        <dsp:cNvPr id="0" name=""/>
        <dsp:cNvSpPr/>
      </dsp:nvSpPr>
      <dsp:spPr>
        <a:xfrm>
          <a:off x="4631925" y="2849399"/>
          <a:ext cx="1754560" cy="17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Vanilla</a:t>
          </a:r>
          <a:endParaRPr lang="en-US" sz="1400" kern="1200" dirty="0"/>
        </a:p>
        <a:p>
          <a:pPr marL="114300" lvl="1" indent="-114300" algn="l" defTabSz="622300">
            <a:lnSpc>
              <a:spcPct val="90000"/>
            </a:lnSpc>
            <a:spcBef>
              <a:spcPct val="0"/>
            </a:spcBef>
            <a:spcAft>
              <a:spcPct val="15000"/>
            </a:spcAft>
            <a:buChar char="••"/>
          </a:pPr>
          <a:r>
            <a:rPr lang="en-US" sz="1400" kern="1200" dirty="0" smtClean="0"/>
            <a:t>Cocoa</a:t>
          </a:r>
          <a:endParaRPr lang="en-US" sz="1400" kern="1200" dirty="0"/>
        </a:p>
      </dsp:txBody>
      <dsp:txXfrm>
        <a:off x="4631925" y="2849399"/>
        <a:ext cx="1754560" cy="1723610"/>
      </dsp:txXfrm>
    </dsp:sp>
    <dsp:sp modelId="{482779A8-98F5-4EB8-AF00-0345613B6C25}">
      <dsp:nvSpPr>
        <dsp:cNvPr id="0" name=""/>
        <dsp:cNvSpPr/>
      </dsp:nvSpPr>
      <dsp:spPr>
        <a:xfrm>
          <a:off x="4495037" y="203202"/>
          <a:ext cx="1941785" cy="63213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Origin Direct Investment</a:t>
          </a:r>
          <a:endParaRPr lang="en-US" sz="2000" kern="1200" dirty="0"/>
        </a:p>
      </dsp:txBody>
      <dsp:txXfrm>
        <a:off x="4495037" y="203202"/>
        <a:ext cx="1941785" cy="632131"/>
      </dsp:txXfrm>
    </dsp:sp>
    <dsp:sp modelId="{8FE50F70-A5F6-4445-B598-B62BB8C56A98}">
      <dsp:nvSpPr>
        <dsp:cNvPr id="0" name=""/>
        <dsp:cNvSpPr/>
      </dsp:nvSpPr>
      <dsp:spPr>
        <a:xfrm>
          <a:off x="6784318" y="1236990"/>
          <a:ext cx="0" cy="3336019"/>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F090FE-1EF2-4B48-8D3A-CF352F32272E}">
      <dsp:nvSpPr>
        <dsp:cNvPr id="0" name=""/>
        <dsp:cNvSpPr/>
      </dsp:nvSpPr>
      <dsp:spPr>
        <a:xfrm>
          <a:off x="6876985" y="1022586"/>
          <a:ext cx="1754560" cy="215241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5AF6257-7464-4F8D-94E5-577D2E638A9C}">
      <dsp:nvSpPr>
        <dsp:cNvPr id="0" name=""/>
        <dsp:cNvSpPr/>
      </dsp:nvSpPr>
      <dsp:spPr>
        <a:xfrm>
          <a:off x="6876985" y="2849399"/>
          <a:ext cx="1754560" cy="1723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Fiber Packaging</a:t>
          </a:r>
          <a:endParaRPr lang="en-US" sz="1400" kern="1200" dirty="0"/>
        </a:p>
        <a:p>
          <a:pPr marL="114300" lvl="1" indent="-114300" algn="l" defTabSz="622300">
            <a:lnSpc>
              <a:spcPct val="90000"/>
            </a:lnSpc>
            <a:spcBef>
              <a:spcPct val="0"/>
            </a:spcBef>
            <a:spcAft>
              <a:spcPct val="15000"/>
            </a:spcAft>
            <a:buChar char="••"/>
          </a:pPr>
          <a:r>
            <a:rPr lang="en-US" sz="1400" kern="1200" dirty="0" smtClean="0"/>
            <a:t>Animal welfare</a:t>
          </a:r>
          <a:endParaRPr lang="en-US" sz="1400" kern="1200" dirty="0"/>
        </a:p>
      </dsp:txBody>
      <dsp:txXfrm>
        <a:off x="6876985" y="2849399"/>
        <a:ext cx="1754560" cy="1723610"/>
      </dsp:txXfrm>
    </dsp:sp>
    <dsp:sp modelId="{747D941F-C70E-45E4-A98F-FBCB772F394F}">
      <dsp:nvSpPr>
        <dsp:cNvPr id="0" name=""/>
        <dsp:cNvSpPr/>
      </dsp:nvSpPr>
      <dsp:spPr>
        <a:xfrm>
          <a:off x="6740097" y="203202"/>
          <a:ext cx="1941785" cy="63213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Self Verification</a:t>
          </a:r>
          <a:endParaRPr lang="en-US" sz="2000" kern="1200" dirty="0"/>
        </a:p>
      </dsp:txBody>
      <dsp:txXfrm>
        <a:off x="6740097" y="203202"/>
        <a:ext cx="1941785" cy="632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E8AAA-F928-4562-A649-E5988A22C0A4}">
      <dsp:nvSpPr>
        <dsp:cNvPr id="0" name=""/>
        <dsp:cNvSpPr/>
      </dsp:nvSpPr>
      <dsp:spPr>
        <a:xfrm rot="10800000">
          <a:off x="751963" y="33906"/>
          <a:ext cx="2587985" cy="40041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21 growers</a:t>
          </a:r>
          <a:endParaRPr lang="en-US" sz="1100" b="1" kern="1200" dirty="0"/>
        </a:p>
      </dsp:txBody>
      <dsp:txXfrm rot="10800000">
        <a:off x="852065" y="33906"/>
        <a:ext cx="2487883" cy="400410"/>
      </dsp:txXfrm>
    </dsp:sp>
    <dsp:sp modelId="{6436ECE2-3FB3-4C87-A205-A57C2C1823DE}">
      <dsp:nvSpPr>
        <dsp:cNvPr id="0" name=""/>
        <dsp:cNvSpPr/>
      </dsp:nvSpPr>
      <dsp:spPr>
        <a:xfrm>
          <a:off x="551758" y="33906"/>
          <a:ext cx="400410" cy="40041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89EF26-1A3E-47B5-9365-E1C932262DBD}">
      <dsp:nvSpPr>
        <dsp:cNvPr id="0" name=""/>
        <dsp:cNvSpPr/>
      </dsp:nvSpPr>
      <dsp:spPr>
        <a:xfrm rot="10800000">
          <a:off x="751963" y="520424"/>
          <a:ext cx="2587985" cy="400410"/>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115,500 acres characterized</a:t>
          </a:r>
          <a:endParaRPr lang="en-US" sz="1100" b="1" kern="1200" dirty="0"/>
        </a:p>
      </dsp:txBody>
      <dsp:txXfrm rot="10800000">
        <a:off x="852065" y="520424"/>
        <a:ext cx="2487883" cy="400410"/>
      </dsp:txXfrm>
    </dsp:sp>
    <dsp:sp modelId="{8031DAC2-092E-4811-94D2-E55F62B05C67}">
      <dsp:nvSpPr>
        <dsp:cNvPr id="0" name=""/>
        <dsp:cNvSpPr/>
      </dsp:nvSpPr>
      <dsp:spPr>
        <a:xfrm>
          <a:off x="551758" y="520424"/>
          <a:ext cx="400410" cy="40041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10373E-C300-4018-880C-0A1A1A265009}">
      <dsp:nvSpPr>
        <dsp:cNvPr id="0" name=""/>
        <dsp:cNvSpPr/>
      </dsp:nvSpPr>
      <dsp:spPr>
        <a:xfrm rot="10800000">
          <a:off x="751963" y="1040360"/>
          <a:ext cx="2587985" cy="40041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4 years of data</a:t>
          </a:r>
          <a:endParaRPr lang="en-US" sz="1100" b="1" kern="1200" dirty="0"/>
        </a:p>
      </dsp:txBody>
      <dsp:txXfrm rot="10800000">
        <a:off x="852065" y="1040360"/>
        <a:ext cx="2487883" cy="400410"/>
      </dsp:txXfrm>
    </dsp:sp>
    <dsp:sp modelId="{F3D0047D-D4BD-49B6-9664-0FCC6C8E6B56}">
      <dsp:nvSpPr>
        <dsp:cNvPr id="0" name=""/>
        <dsp:cNvSpPr/>
      </dsp:nvSpPr>
      <dsp:spPr>
        <a:xfrm>
          <a:off x="551758" y="1040360"/>
          <a:ext cx="400410" cy="400410"/>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8C0F82-D685-4B0A-B6C9-6225E6271C45}">
      <dsp:nvSpPr>
        <dsp:cNvPr id="0" name=""/>
        <dsp:cNvSpPr/>
      </dsp:nvSpPr>
      <dsp:spPr>
        <a:xfrm rot="10800000">
          <a:off x="751963" y="1560297"/>
          <a:ext cx="2587985" cy="400410"/>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6 Field to Market metrics</a:t>
          </a:r>
          <a:endParaRPr lang="en-US" sz="1100" b="1" kern="1200" dirty="0"/>
        </a:p>
      </dsp:txBody>
      <dsp:txXfrm rot="10800000">
        <a:off x="852065" y="1560297"/>
        <a:ext cx="2487883" cy="400410"/>
      </dsp:txXfrm>
    </dsp:sp>
    <dsp:sp modelId="{219FF20B-E521-47FA-84BE-2AB5F82CAB09}">
      <dsp:nvSpPr>
        <dsp:cNvPr id="0" name=""/>
        <dsp:cNvSpPr/>
      </dsp:nvSpPr>
      <dsp:spPr>
        <a:xfrm>
          <a:off x="551758" y="1560297"/>
          <a:ext cx="400410" cy="400410"/>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4ACDAE-B8BF-45F2-BF47-4AE3B315BF73}">
      <dsp:nvSpPr>
        <dsp:cNvPr id="0" name=""/>
        <dsp:cNvSpPr/>
      </dsp:nvSpPr>
      <dsp:spPr>
        <a:xfrm rot="10800000">
          <a:off x="751963" y="2080233"/>
          <a:ext cx="2587985" cy="400410"/>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5 crops characterized</a:t>
          </a:r>
          <a:endParaRPr lang="en-US" sz="1100" b="1" kern="1200" dirty="0"/>
        </a:p>
      </dsp:txBody>
      <dsp:txXfrm rot="10800000">
        <a:off x="852065" y="2080233"/>
        <a:ext cx="2487883" cy="400410"/>
      </dsp:txXfrm>
    </dsp:sp>
    <dsp:sp modelId="{B09F741C-EE37-42AD-8717-A2084BF6668E}">
      <dsp:nvSpPr>
        <dsp:cNvPr id="0" name=""/>
        <dsp:cNvSpPr/>
      </dsp:nvSpPr>
      <dsp:spPr>
        <a:xfrm>
          <a:off x="551758" y="2080233"/>
          <a:ext cx="400410" cy="40041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C1C64-8B23-4F65-BE6B-C193364D6258}">
      <dsp:nvSpPr>
        <dsp:cNvPr id="0" name=""/>
        <dsp:cNvSpPr/>
      </dsp:nvSpPr>
      <dsp:spPr>
        <a:xfrm rot="10800000">
          <a:off x="751963" y="2600170"/>
          <a:ext cx="2587985" cy="400410"/>
        </a:xfrm>
        <a:prstGeom prst="homePlat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570" tIns="41910" rIns="78232" bIns="41910" numCol="1" spcCol="1270" anchor="ctr" anchorCtr="0">
          <a:noAutofit/>
        </a:bodyPr>
        <a:lstStyle/>
        <a:p>
          <a:pPr lvl="0" algn="ctr" defTabSz="488950">
            <a:lnSpc>
              <a:spcPct val="90000"/>
            </a:lnSpc>
            <a:spcBef>
              <a:spcPct val="0"/>
            </a:spcBef>
            <a:spcAft>
              <a:spcPct val="35000"/>
            </a:spcAft>
          </a:pPr>
          <a:r>
            <a:rPr lang="en-US" sz="1100" b="1" kern="1200" dirty="0" smtClean="0"/>
            <a:t>1 farm management recordkeeping system</a:t>
          </a:r>
          <a:endParaRPr lang="en-US" sz="1100" b="1" kern="1200" dirty="0"/>
        </a:p>
      </dsp:txBody>
      <dsp:txXfrm rot="10800000">
        <a:off x="852065" y="2600170"/>
        <a:ext cx="2487883" cy="400410"/>
      </dsp:txXfrm>
    </dsp:sp>
    <dsp:sp modelId="{066CDB50-7F45-486B-9E5A-79040D0480B3}">
      <dsp:nvSpPr>
        <dsp:cNvPr id="0" name=""/>
        <dsp:cNvSpPr/>
      </dsp:nvSpPr>
      <dsp:spPr>
        <a:xfrm>
          <a:off x="551758" y="2600170"/>
          <a:ext cx="400410" cy="400410"/>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4B93B-8934-41F2-8087-19F09BBA7E58}">
      <dsp:nvSpPr>
        <dsp:cNvPr id="0" name=""/>
        <dsp:cNvSpPr/>
      </dsp:nvSpPr>
      <dsp:spPr>
        <a:xfrm>
          <a:off x="4088855" y="-76203"/>
          <a:ext cx="2100895" cy="210100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A24E4D-8CDE-4E2F-B7DA-4F3399B25BC5}">
      <dsp:nvSpPr>
        <dsp:cNvPr id="0" name=""/>
        <dsp:cNvSpPr/>
      </dsp:nvSpPr>
      <dsp:spPr>
        <a:xfrm>
          <a:off x="4552660" y="457197"/>
          <a:ext cx="1172418" cy="88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100000"/>
            </a:lnSpc>
            <a:spcBef>
              <a:spcPct val="0"/>
            </a:spcBef>
            <a:spcAft>
              <a:spcPts val="0"/>
            </a:spcAft>
          </a:pPr>
          <a:r>
            <a:rPr lang="en-US" sz="1800" b="1" i="1" kern="1200" dirty="0" smtClean="0"/>
            <a:t>Feed </a:t>
          </a:r>
        </a:p>
        <a:p>
          <a:pPr lvl="0" algn="ctr" defTabSz="800100" rtl="0">
            <a:lnSpc>
              <a:spcPct val="100000"/>
            </a:lnSpc>
            <a:spcBef>
              <a:spcPct val="0"/>
            </a:spcBef>
            <a:spcAft>
              <a:spcPts val="0"/>
            </a:spcAft>
          </a:pPr>
          <a:r>
            <a:rPr lang="en-US" sz="1800" b="1" i="1" kern="1200" dirty="0" smtClean="0"/>
            <a:t>9 Billion People</a:t>
          </a:r>
          <a:endParaRPr lang="en-US" sz="1800" kern="1200" dirty="0"/>
        </a:p>
      </dsp:txBody>
      <dsp:txXfrm>
        <a:off x="4552660" y="457197"/>
        <a:ext cx="1172418" cy="888577"/>
      </dsp:txXfrm>
    </dsp:sp>
    <dsp:sp modelId="{CE19C011-9FA6-4E08-B710-E82F6AD55D2B}">
      <dsp:nvSpPr>
        <dsp:cNvPr id="0" name=""/>
        <dsp:cNvSpPr/>
      </dsp:nvSpPr>
      <dsp:spPr>
        <a:xfrm>
          <a:off x="3505207" y="1130957"/>
          <a:ext cx="2100895" cy="210100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063A2-2042-4455-A365-52E6AAA26D9E}">
      <dsp:nvSpPr>
        <dsp:cNvPr id="0" name=""/>
        <dsp:cNvSpPr/>
      </dsp:nvSpPr>
      <dsp:spPr>
        <a:xfrm>
          <a:off x="4495772" y="5562602"/>
          <a:ext cx="1172418" cy="58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i="1" kern="1200" dirty="0" smtClean="0"/>
            <a:t>More</a:t>
          </a:r>
          <a:endParaRPr lang="en-US" sz="1800" kern="1200" dirty="0"/>
        </a:p>
      </dsp:txBody>
      <dsp:txXfrm>
        <a:off x="4495772" y="5562602"/>
        <a:ext cx="1172418" cy="585947"/>
      </dsp:txXfrm>
    </dsp:sp>
    <dsp:sp modelId="{51AFC60A-2605-4DFF-8FF8-1047FE4C7328}">
      <dsp:nvSpPr>
        <dsp:cNvPr id="0" name=""/>
        <dsp:cNvSpPr/>
      </dsp:nvSpPr>
      <dsp:spPr>
        <a:xfrm>
          <a:off x="4088855" y="2343542"/>
          <a:ext cx="2100895" cy="2101001"/>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A6249A-9290-4362-BB82-5FEEA26D5BB4}">
      <dsp:nvSpPr>
        <dsp:cNvPr id="0" name=""/>
        <dsp:cNvSpPr/>
      </dsp:nvSpPr>
      <dsp:spPr>
        <a:xfrm>
          <a:off x="3962370" y="1828802"/>
          <a:ext cx="1172418" cy="58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i="1" kern="1200" dirty="0" smtClean="0"/>
            <a:t>Stabilize Climate</a:t>
          </a:r>
          <a:endParaRPr lang="en-US" sz="1800" kern="1200" dirty="0"/>
        </a:p>
      </dsp:txBody>
      <dsp:txXfrm>
        <a:off x="3962370" y="1828802"/>
        <a:ext cx="1172418" cy="585947"/>
      </dsp:txXfrm>
    </dsp:sp>
    <dsp:sp modelId="{59D36F82-CE05-40C5-9D70-32998B7E8F72}">
      <dsp:nvSpPr>
        <dsp:cNvPr id="0" name=""/>
        <dsp:cNvSpPr/>
      </dsp:nvSpPr>
      <dsp:spPr>
        <a:xfrm>
          <a:off x="3505207" y="3552737"/>
          <a:ext cx="2100895" cy="210100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A7FE7-BEA7-42C6-9A78-3CFB0B14D39C}">
      <dsp:nvSpPr>
        <dsp:cNvPr id="0" name=""/>
        <dsp:cNvSpPr/>
      </dsp:nvSpPr>
      <dsp:spPr>
        <a:xfrm>
          <a:off x="3966647" y="4313656"/>
          <a:ext cx="1172418" cy="58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i="1" kern="1200" dirty="0" smtClean="0"/>
            <a:t>Protect Drinking Water</a:t>
          </a:r>
          <a:endParaRPr lang="en-US" sz="1800" kern="1200" dirty="0"/>
        </a:p>
      </dsp:txBody>
      <dsp:txXfrm>
        <a:off x="3966647" y="4313656"/>
        <a:ext cx="1172418" cy="585947"/>
      </dsp:txXfrm>
    </dsp:sp>
    <dsp:sp modelId="{73FDAE87-7F51-4F52-86AA-248388A723F2}">
      <dsp:nvSpPr>
        <dsp:cNvPr id="0" name=""/>
        <dsp:cNvSpPr/>
      </dsp:nvSpPr>
      <dsp:spPr>
        <a:xfrm>
          <a:off x="4238117" y="4899611"/>
          <a:ext cx="1804934" cy="1805993"/>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50FA4-8764-4C93-A8A6-23FE9E071ACB}">
      <dsp:nvSpPr>
        <dsp:cNvPr id="0" name=""/>
        <dsp:cNvSpPr/>
      </dsp:nvSpPr>
      <dsp:spPr>
        <a:xfrm>
          <a:off x="4495774" y="3048001"/>
          <a:ext cx="1172418" cy="58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i="1" kern="1200" dirty="0" smtClean="0"/>
            <a:t>Restore dead zones</a:t>
          </a:r>
          <a:endParaRPr lang="en-US" sz="1800" kern="1200" dirty="0"/>
        </a:p>
      </dsp:txBody>
      <dsp:txXfrm>
        <a:off x="4495774" y="3048001"/>
        <a:ext cx="1172418" cy="585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3215D-1906-484E-BDF4-C6CD359BE11E}" type="datetimeFigureOut">
              <a:rPr lang="en-US" smtClean="0"/>
              <a:t>8/20/2014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96C94A-1180-40BE-A0CC-64979B907C48}" type="slidenum">
              <a:rPr lang="en-US" smtClean="0"/>
              <a:t>‹#›</a:t>
            </a:fld>
            <a:endParaRPr lang="en-US"/>
          </a:p>
        </p:txBody>
      </p:sp>
    </p:spTree>
    <p:extLst>
      <p:ext uri="{BB962C8B-B14F-4D97-AF65-F5344CB8AC3E}">
        <p14:creationId xmlns:p14="http://schemas.microsoft.com/office/powerpoint/2010/main" val="206048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61774-1039-461A-B8D1-2BA92FEC590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5536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574" indent="-228574">
              <a:buAutoNum type="arabicPeriod"/>
            </a:pPr>
            <a:r>
              <a:rPr lang="en-US" dirty="0" smtClean="0">
                <a:latin typeface="+mn-lt"/>
              </a:rPr>
              <a:t>Milk and sugar(beets) from California</a:t>
            </a:r>
          </a:p>
          <a:p>
            <a:pPr marL="228574" indent="-228574">
              <a:buAutoNum type="arabicPeriod"/>
            </a:pPr>
            <a:r>
              <a:rPr lang="en-US" dirty="0" smtClean="0">
                <a:latin typeface="+mn-lt"/>
              </a:rPr>
              <a:t>Sugar (beets) and some spring wheat from the Red River Valley.</a:t>
            </a:r>
          </a:p>
          <a:p>
            <a:pPr marL="228574" indent="-228574">
              <a:buAutoNum type="arabicPeriod"/>
            </a:pPr>
            <a:r>
              <a:rPr lang="en-US" dirty="0" smtClean="0">
                <a:latin typeface="+mn-lt"/>
              </a:rPr>
              <a:t>Sugar (beets) and wheat (spring and winter wheat).</a:t>
            </a:r>
          </a:p>
          <a:p>
            <a:pPr marL="228574" indent="-228574">
              <a:buAutoNum type="arabicPeriod"/>
            </a:pPr>
            <a:r>
              <a:rPr lang="en-US" dirty="0" smtClean="0">
                <a:latin typeface="+mn-lt"/>
              </a:rPr>
              <a:t>Spring wheat from the Northern Great Plains, US leading production area of spring wheat (+50%) and 75%+ of Durham wheat. Also a priority area for WWF US.</a:t>
            </a:r>
          </a:p>
          <a:p>
            <a:pPr marL="228574" indent="-228574">
              <a:buAutoNum type="arabicPeriod"/>
            </a:pPr>
            <a:r>
              <a:rPr lang="en-US" dirty="0" smtClean="0">
                <a:latin typeface="+mn-lt"/>
              </a:rPr>
              <a:t>Winter wheat from the Central High Plains, US leading production area of winter wheat (~50%).</a:t>
            </a:r>
          </a:p>
          <a:p>
            <a:pPr marL="228574" indent="-228574">
              <a:buAutoNum type="arabicPeriod"/>
            </a:pPr>
            <a:r>
              <a:rPr lang="en-US" dirty="0" smtClean="0">
                <a:latin typeface="+mn-lt"/>
              </a:rPr>
              <a:t>Oats.</a:t>
            </a:r>
            <a:endParaRPr lang="en-US" dirty="0"/>
          </a:p>
        </p:txBody>
      </p:sp>
      <p:sp>
        <p:nvSpPr>
          <p:cNvPr id="4" name="Slide Number Placeholder 3"/>
          <p:cNvSpPr>
            <a:spLocks noGrp="1"/>
          </p:cNvSpPr>
          <p:nvPr>
            <p:ph type="sldNum" sz="quarter" idx="10"/>
          </p:nvPr>
        </p:nvSpPr>
        <p:spPr/>
        <p:txBody>
          <a:bodyPr/>
          <a:lstStyle/>
          <a:p>
            <a:fld id="{9A54DE79-BC76-4ADE-A620-8236399CF631}"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F1853E-FFFA-4688-B6E9-C94C71CC96C1}" type="slidenum">
              <a:rPr lang="de-CH" smtClean="0">
                <a:solidFill>
                  <a:prstClr val="black"/>
                </a:solidFill>
              </a:rPr>
              <a:pPr>
                <a:defRPr/>
              </a:pPr>
              <a:t>16</a:t>
            </a:fld>
            <a:endParaRPr lang="de-CH">
              <a:solidFill>
                <a:prstClr val="black"/>
              </a:solidFill>
            </a:endParaRPr>
          </a:p>
        </p:txBody>
      </p:sp>
    </p:spTree>
    <p:extLst>
      <p:ext uri="{BB962C8B-B14F-4D97-AF65-F5344CB8AC3E}">
        <p14:creationId xmlns:p14="http://schemas.microsoft.com/office/powerpoint/2010/main" val="21718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endParaRPr lang="en-US" sz="1100" dirty="0">
              <a:latin typeface="Arial"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8CC75D95-DB82-440C-BF1E-34329B823335}"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defTabSz="896203">
              <a:lnSpc>
                <a:spcPct val="90000"/>
              </a:lnSpc>
              <a:defRPr/>
            </a:pPr>
            <a:endParaRPr lang="en-US" sz="1100" dirty="0">
              <a:latin typeface="Arial"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9DB50CF-23F0-4EBC-99E3-AD0BC6E8462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95241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958" y="686346"/>
            <a:ext cx="4544084" cy="342861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E13C957-1D35-485F-AF4B-F11F8503056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7796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4A315-240E-4619-B9B0-BFC251E91F4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13922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5580" y="8686489"/>
            <a:ext cx="2972421" cy="457512"/>
          </a:xfrm>
          <a:prstGeom prst="rect">
            <a:avLst/>
          </a:prstGeom>
          <a:noFill/>
          <a:ln w="9525">
            <a:noFill/>
            <a:miter lim="800000"/>
            <a:headEnd/>
            <a:tailEnd/>
          </a:ln>
        </p:spPr>
        <p:txBody>
          <a:bodyPr lIns="92060" tIns="46031" rIns="92060" bIns="46031" anchor="b"/>
          <a:lstStyle/>
          <a:p>
            <a:pPr algn="r" defTabSz="914344"/>
            <a:fld id="{C6DBD606-FEFF-42CE-844B-5A9F1F159F88}" type="slidenum">
              <a:rPr lang="en-US" sz="1200">
                <a:solidFill>
                  <a:prstClr val="black"/>
                </a:solidFill>
                <a:latin typeface="Arial" pitchFamily="34" charset="0"/>
                <a:ea typeface="MS PGothic" pitchFamily="34" charset="-128"/>
              </a:rPr>
              <a:pPr algn="r" defTabSz="914344"/>
              <a:t>27</a:t>
            </a:fld>
            <a:endParaRPr lang="en-US" sz="1200" dirty="0">
              <a:solidFill>
                <a:prstClr val="black"/>
              </a:solidFill>
              <a:latin typeface="Arial" pitchFamily="34" charset="0"/>
              <a:ea typeface="MS PGothic" pitchFamily="34" charset="-128"/>
            </a:endParaRPr>
          </a:p>
        </p:txBody>
      </p:sp>
      <p:sp>
        <p:nvSpPr>
          <p:cNvPr id="21507" name="Rectangle 7"/>
          <p:cNvSpPr txBox="1">
            <a:spLocks noGrp="1" noChangeArrowheads="1"/>
          </p:cNvSpPr>
          <p:nvPr/>
        </p:nvSpPr>
        <p:spPr bwMode="auto">
          <a:xfrm>
            <a:off x="3885580" y="8686489"/>
            <a:ext cx="2972421" cy="457512"/>
          </a:xfrm>
          <a:prstGeom prst="rect">
            <a:avLst/>
          </a:prstGeom>
          <a:noFill/>
          <a:ln w="9525">
            <a:noFill/>
            <a:miter lim="800000"/>
            <a:headEnd/>
            <a:tailEnd/>
          </a:ln>
        </p:spPr>
        <p:txBody>
          <a:bodyPr lIns="89770" tIns="44886" rIns="89770" bIns="44886" anchor="b"/>
          <a:lstStyle/>
          <a:p>
            <a:pPr algn="r" defTabSz="890979"/>
            <a:fld id="{64E5FA5E-9030-46C4-A677-5D8B9F33F44C}" type="slidenum">
              <a:rPr lang="en-US" sz="1200">
                <a:solidFill>
                  <a:prstClr val="black"/>
                </a:solidFill>
                <a:latin typeface="Arial" pitchFamily="34" charset="0"/>
              </a:rPr>
              <a:pPr algn="r" defTabSz="890979"/>
              <a:t>27</a:t>
            </a:fld>
            <a:endParaRPr lang="en-US" sz="1200" dirty="0">
              <a:solidFill>
                <a:prstClr val="black"/>
              </a:solidFill>
              <a:latin typeface="Arial" pitchFamily="34" charset="0"/>
            </a:endParaRPr>
          </a:p>
        </p:txBody>
      </p:sp>
      <p:sp>
        <p:nvSpPr>
          <p:cNvPr id="21508" name="Rectangle 2"/>
          <p:cNvSpPr>
            <a:spLocks noGrp="1" noRot="1" noChangeAspect="1" noChangeArrowheads="1" noTextEdit="1"/>
          </p:cNvSpPr>
          <p:nvPr>
            <p:ph type="sldImg"/>
          </p:nvPr>
        </p:nvSpPr>
        <p:spPr>
          <a:xfrm>
            <a:off x="1160060" y="687906"/>
            <a:ext cx="4542534" cy="3425490"/>
          </a:xfrm>
          <a:ln cap="flat"/>
        </p:spPr>
      </p:sp>
      <p:sp>
        <p:nvSpPr>
          <p:cNvPr id="21509" name="Rectangle 3"/>
          <p:cNvSpPr>
            <a:spLocks noGrp="1" noChangeArrowheads="1"/>
          </p:cNvSpPr>
          <p:nvPr>
            <p:ph type="body" idx="1"/>
          </p:nvPr>
        </p:nvSpPr>
        <p:spPr>
          <a:noFill/>
          <a:ln/>
        </p:spPr>
        <p:txBody>
          <a:bodyPr lIns="89770" tIns="44886" rIns="89770" bIns="44886"/>
          <a:lstStyle/>
          <a:p>
            <a:pPr eaLnBrk="1" hangingPunct="1">
              <a:buFontTx/>
              <a:buNone/>
            </a:pPr>
            <a:endParaRPr lang="en-US" sz="1000"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6203">
              <a:defRPr/>
            </a:pPr>
            <a:endParaRPr lang="en-US" b="0" dirty="0"/>
          </a:p>
        </p:txBody>
      </p:sp>
      <p:sp>
        <p:nvSpPr>
          <p:cNvPr id="4" name="Slide Number Placeholder 3"/>
          <p:cNvSpPr>
            <a:spLocks noGrp="1"/>
          </p:cNvSpPr>
          <p:nvPr>
            <p:ph type="sldNum" sz="quarter" idx="10"/>
          </p:nvPr>
        </p:nvSpPr>
        <p:spPr/>
        <p:txBody>
          <a:bodyPr/>
          <a:lstStyle/>
          <a:p>
            <a:fld id="{A60D85C7-04DB-407C-873C-EBCE820603B4}"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xfrm>
            <a:off x="766136" y="572475"/>
            <a:ext cx="5335034" cy="4024483"/>
          </a:xfrm>
          <a:ln/>
        </p:spPr>
      </p:sp>
      <p:sp>
        <p:nvSpPr>
          <p:cNvPr id="264195" name="Rectangle 3"/>
          <p:cNvSpPr>
            <a:spLocks noGrp="1" noChangeArrowheads="1"/>
          </p:cNvSpPr>
          <p:nvPr>
            <p:ph type="body" idx="1"/>
          </p:nvPr>
        </p:nvSpPr>
        <p:spPr>
          <a:xfrm>
            <a:off x="555625" y="4913965"/>
            <a:ext cx="5843588" cy="232659"/>
          </a:xfrm>
        </p:spPr>
        <p:txBody>
          <a:bodyPr>
            <a:normAutofit fontScale="92500" lnSpcReduction="20000"/>
          </a:bodyPr>
          <a:lstStyle/>
          <a:p>
            <a:pPr defTabSz="896203">
              <a:defRPr/>
            </a:pPr>
            <a:endParaRPr lang="en-US" b="1"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000" dirty="0"/>
              <a:t> These numbers give you a better sense of our size and global scope. </a:t>
            </a:r>
          </a:p>
          <a:p>
            <a:endParaRPr lang="en-US" sz="1000" dirty="0"/>
          </a:p>
          <a:p>
            <a:pPr>
              <a:buFont typeface="Arial" pitchFamily="34" charset="0"/>
              <a:buChar char="•"/>
            </a:pPr>
            <a:r>
              <a:rPr lang="en-US" sz="1000" dirty="0"/>
              <a:t> As you can see, we truly are a global company. Nearly 30 percent of our net sales come from our International business segment, and about half of our employees work outside </a:t>
            </a:r>
            <a:r>
              <a:rPr lang="en-US" sz="1000"/>
              <a:t>the United States. </a:t>
            </a:r>
            <a:endParaRPr lang="en-US" sz="1000" dirty="0"/>
          </a:p>
          <a:p>
            <a:endParaRPr lang="en-US" sz="1000" dirty="0"/>
          </a:p>
          <a:p>
            <a:pPr>
              <a:buFont typeface="Arial" pitchFamily="34" charset="0"/>
              <a:buChar char="•"/>
            </a:pPr>
            <a:endParaRPr lang="en-US" sz="1000" dirty="0"/>
          </a:p>
          <a:p>
            <a:endParaRPr lang="en-US" sz="1000" dirty="0"/>
          </a:p>
          <a:p>
            <a:pPr>
              <a:buFont typeface="Arial" pitchFamily="34" charset="0"/>
              <a:buChar char="•"/>
            </a:pPr>
            <a:endParaRPr lang="en-US" sz="1000" dirty="0"/>
          </a:p>
          <a:p>
            <a:pPr>
              <a:buFont typeface="Arial" pitchFamily="34" charset="0"/>
              <a:buChar char="•"/>
            </a:pPr>
            <a:endParaRPr lang="en-US" sz="1000" dirty="0"/>
          </a:p>
        </p:txBody>
      </p:sp>
      <p:sp>
        <p:nvSpPr>
          <p:cNvPr id="4" name="Slide Number Placeholder 3"/>
          <p:cNvSpPr>
            <a:spLocks noGrp="1"/>
          </p:cNvSpPr>
          <p:nvPr>
            <p:ph type="sldNum" sz="quarter" idx="10"/>
          </p:nvPr>
        </p:nvSpPr>
        <p:spPr/>
        <p:txBody>
          <a:bodyPr/>
          <a:lstStyle/>
          <a:p>
            <a:fld id="{602518E1-8F9E-4336-B5F3-CAD6D7680C36}"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89DB50CF-23F0-4EBC-99E3-AD0BC6E8462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37727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Tx/>
              <a:buNone/>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D8CD32CC-2893-4B58-9979-9E54CC6C047F}"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038" indent="-168038">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89DB50CF-23F0-4EBC-99E3-AD0BC6E8462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556280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4A315-240E-4619-B9B0-BFC251E91F4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668871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958" y="686346"/>
            <a:ext cx="4544084" cy="342861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2CCF5677-4AB8-4500-98A8-FCFB895EB28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56280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6958" y="686346"/>
            <a:ext cx="4544084" cy="342861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F556366-932C-44F4-9E41-59AE609D79A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6302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89DB50CF-23F0-4EBC-99E3-AD0BC6E8462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37727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203">
              <a:defRPr/>
            </a:pPr>
            <a:endParaRPr lang="en-US" b="1" u="sng" dirty="0">
              <a:latin typeface="Arial" charset="0"/>
              <a:ea typeface="ＭＳ Ｐゴシック"/>
              <a:cs typeface="ＭＳ Ｐゴシック"/>
            </a:endParaRPr>
          </a:p>
        </p:txBody>
      </p:sp>
      <p:sp>
        <p:nvSpPr>
          <p:cNvPr id="4" name="Slide Number Placeholder 3"/>
          <p:cNvSpPr>
            <a:spLocks noGrp="1"/>
          </p:cNvSpPr>
          <p:nvPr>
            <p:ph type="sldNum" sz="quarter" idx="10"/>
          </p:nvPr>
        </p:nvSpPr>
        <p:spPr/>
        <p:txBody>
          <a:bodyPr/>
          <a:lstStyle/>
          <a:p>
            <a:fld id="{05D50989-905B-44FD-AE93-5F43A099417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187463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4A315-240E-4619-B9B0-BFC251E91F4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5299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Slow-talking MN accent, Pragmatic, Sustainability</a:t>
            </a:r>
            <a:r>
              <a:rPr lang="en-US" baseline="0" dirty="0" smtClean="0"/>
              <a:t> = Business value</a:t>
            </a:r>
            <a:endParaRPr lang="en-US" dirty="0" smtClean="0"/>
          </a:p>
        </p:txBody>
      </p:sp>
      <p:sp>
        <p:nvSpPr>
          <p:cNvPr id="4" name="Slide Number Placeholder 3"/>
          <p:cNvSpPr>
            <a:spLocks noGrp="1"/>
          </p:cNvSpPr>
          <p:nvPr>
            <p:ph type="sldNum" sz="quarter" idx="10"/>
          </p:nvPr>
        </p:nvSpPr>
        <p:spPr/>
        <p:txBody>
          <a:bodyPr/>
          <a:lstStyle/>
          <a:p>
            <a:fld id="{AF4149C3-1EF6-4FBC-B34C-E442F4FDD88F}"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4A315-240E-4619-B9B0-BFC251E91F4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63187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Sustainability is not only an outgrowth of our values, it is an imperative to our business. </a:t>
            </a:r>
          </a:p>
          <a:p>
            <a:pPr lvl="0"/>
            <a:endParaRPr lang="en-US" dirty="0"/>
          </a:p>
          <a:p>
            <a:pPr lvl="0"/>
            <a:r>
              <a:rPr lang="en-US" dirty="0"/>
              <a:t> As a food company we are a big user of earth’s resources and these resources are increasingly being squeezed.</a:t>
            </a:r>
          </a:p>
          <a:p>
            <a:pPr lvl="0"/>
            <a:endParaRPr lang="en-US" dirty="0"/>
          </a:p>
          <a:p>
            <a:pPr lvl="0"/>
            <a:r>
              <a:rPr lang="en-US" dirty="0"/>
              <a:t> Providing food to the world:</a:t>
            </a:r>
          </a:p>
          <a:p>
            <a:pPr lvl="0"/>
            <a:endParaRPr lang="en-US" dirty="0"/>
          </a:p>
          <a:p>
            <a:pPr lvl="0"/>
            <a:r>
              <a:rPr lang="en-US" dirty="0"/>
              <a:t>-Uses 40% of the world’s land</a:t>
            </a:r>
          </a:p>
          <a:p>
            <a:pPr lvl="0"/>
            <a:r>
              <a:rPr lang="en-US" dirty="0"/>
              <a:t>-Uses 70% of the world’s freshwater</a:t>
            </a:r>
          </a:p>
          <a:p>
            <a:pPr lvl="0"/>
            <a:r>
              <a:rPr lang="en-US" dirty="0"/>
              <a:t>-Creates 1/3 of the world’s greenhouse gas emissions; and</a:t>
            </a:r>
          </a:p>
          <a:p>
            <a:pPr lvl="0"/>
            <a:r>
              <a:rPr lang="en-US" dirty="0"/>
              <a:t>-Generates huge amounts of waste. </a:t>
            </a:r>
          </a:p>
          <a:p>
            <a:pPr lvl="0"/>
            <a:endParaRPr lang="en-US" dirty="0"/>
          </a:p>
          <a:p>
            <a:pPr lvl="0"/>
            <a:r>
              <a:rPr lang="en-US" dirty="0"/>
              <a:t>As a global society we waste more than 30% of the calories produced every year.  In a world where 1 billion people go hungry every day, this clearly is NOT the right thing to do.</a:t>
            </a:r>
          </a:p>
        </p:txBody>
      </p:sp>
      <p:sp>
        <p:nvSpPr>
          <p:cNvPr id="4" name="Slide Number Placeholder 3"/>
          <p:cNvSpPr>
            <a:spLocks noGrp="1"/>
          </p:cNvSpPr>
          <p:nvPr>
            <p:ph type="sldNum" sz="quarter" idx="10"/>
          </p:nvPr>
        </p:nvSpPr>
        <p:spPr/>
        <p:txBody>
          <a:bodyPr/>
          <a:lstStyle/>
          <a:p>
            <a:fld id="{FDF61774-1039-461A-B8D1-2BA92FEC590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2643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have, is a vicious cycle.  On one hand we have accelerating demand.  On the other had many of society’s current tools to keep up with this demand are driving a decline in nature’s fundamental ability to produce these resources in the first place.   We have a challenge, and our usual way of meeting the challenge only makes the challenge harder.</a:t>
            </a:r>
          </a:p>
          <a:p>
            <a:endParaRPr lang="en-US" dirty="0"/>
          </a:p>
          <a:p>
            <a:endParaRPr lang="en-US" dirty="0"/>
          </a:p>
          <a:p>
            <a:r>
              <a:rPr lang="en-US" dirty="0"/>
              <a:t>As I mentioned before, this vicious cycle is part of what’s driving the inflation we’re experiencing right now…today.  If you look into the future, it will challenge the “sustainability” of our business.   </a:t>
            </a:r>
          </a:p>
          <a:p>
            <a:endParaRPr lang="en-US" dirty="0"/>
          </a:p>
          <a:p>
            <a:r>
              <a:rPr lang="en-US" dirty="0"/>
              <a:t>Remember that these resources we’re talking about are the exact same resources we depend on as a company.  When you look at this challenge from a resource perspective, Sustainability is not an option for us.  It is not </a:t>
            </a:r>
            <a:r>
              <a:rPr lang="en-US" u="sng" dirty="0"/>
              <a:t>just</a:t>
            </a:r>
            <a:r>
              <a:rPr lang="en-US" dirty="0"/>
              <a:t> something nice to do so we have beautiful landscape and interesting animals to observe, although that’s valuable. It is not</a:t>
            </a:r>
            <a:r>
              <a:rPr lang="en-US" u="sng" dirty="0"/>
              <a:t> just</a:t>
            </a:r>
            <a:r>
              <a:rPr lang="en-US" dirty="0"/>
              <a:t> a good thing to do for society.  It is not</a:t>
            </a:r>
            <a:r>
              <a:rPr lang="en-US" u="sng" dirty="0"/>
              <a:t> just</a:t>
            </a:r>
            <a:r>
              <a:rPr lang="en-US" dirty="0"/>
              <a:t> the right thing to do, sustainability is an absolute must if we are to continue to run our business.</a:t>
            </a:r>
          </a:p>
          <a:p>
            <a:endParaRPr lang="en-US" dirty="0"/>
          </a:p>
          <a:p>
            <a:r>
              <a:rPr lang="en-US" dirty="0"/>
              <a:t>Now we wouldn’t be here today if we didn’t believe we can address this challenge.  In fact it’s the very reason we’re here today.  We are doing some very good work in this area and as you can see we need to do more and we need all of you to be a part of it.</a:t>
            </a:r>
          </a:p>
          <a:p>
            <a:endParaRPr lang="en-US" dirty="0"/>
          </a:p>
        </p:txBody>
      </p:sp>
      <p:sp>
        <p:nvSpPr>
          <p:cNvPr id="4" name="Slide Number Placeholder 3"/>
          <p:cNvSpPr>
            <a:spLocks noGrp="1"/>
          </p:cNvSpPr>
          <p:nvPr>
            <p:ph type="sldNum" sz="quarter" idx="10"/>
          </p:nvPr>
        </p:nvSpPr>
        <p:spPr/>
        <p:txBody>
          <a:bodyPr/>
          <a:lstStyle/>
          <a:p>
            <a:fld id="{FDF61774-1039-461A-B8D1-2BA92FEC590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9685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efforts  --  plentiful and powerful around the world – are grouped in three key areas: health, community and the environment. </a:t>
            </a:r>
          </a:p>
          <a:p>
            <a:endParaRPr lang="en-US" sz="1600" dirty="0"/>
          </a:p>
          <a:p>
            <a:r>
              <a:rPr lang="en-US" sz="1600" dirty="0"/>
              <a:t>The full CSR report, available online, provides rich detail on each segment, but let me give you a taste of each.</a:t>
            </a:r>
          </a:p>
        </p:txBody>
      </p:sp>
      <p:sp>
        <p:nvSpPr>
          <p:cNvPr id="4" name="Slide Number Placeholder 3"/>
          <p:cNvSpPr>
            <a:spLocks noGrp="1"/>
          </p:cNvSpPr>
          <p:nvPr>
            <p:ph type="sldNum" sz="quarter" idx="10"/>
          </p:nvPr>
        </p:nvSpPr>
        <p:spPr/>
        <p:txBody>
          <a:bodyPr/>
          <a:lstStyle/>
          <a:p>
            <a:fld id="{602518E1-8F9E-4336-B5F3-CAD6D7680C36}"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000" dirty="0"/>
              <a:t> In 2013, we committed to sustainably source 100 percent of our 10 priority ingredients by 2020. </a:t>
            </a:r>
            <a:r>
              <a:rPr lang="en-US" sz="1000" b="1" dirty="0"/>
              <a:t>These ingredients represent 50 percent of General Mills’ total raw material purchases.</a:t>
            </a:r>
            <a:r>
              <a:rPr lang="en-US" sz="1000" dirty="0"/>
              <a:t> It’s one important way we’re tackling the areas of greatest environmental impact in our supply chain.</a:t>
            </a:r>
          </a:p>
          <a:p>
            <a:pPr>
              <a:buFont typeface="Arial" pitchFamily="34" charset="0"/>
              <a:buChar char="•"/>
            </a:pPr>
            <a:endParaRPr lang="en-US" sz="1000" dirty="0"/>
          </a:p>
          <a:p>
            <a:pPr>
              <a:buFont typeface="Arial" pitchFamily="34" charset="0"/>
              <a:buChar char="•"/>
            </a:pPr>
            <a:r>
              <a:rPr lang="en-US" sz="1000" dirty="0"/>
              <a:t> Agriculture uses 70 percent of the world’s fresh water. Conserving water resources is crucial for the environment and for our business. We focus both on conserving water throughout our supply chain and improving the health of the watersheds we access.</a:t>
            </a:r>
          </a:p>
          <a:p>
            <a:pPr>
              <a:buFont typeface="Arial" pitchFamily="34" charset="0"/>
              <a:buNone/>
            </a:pPr>
            <a:endParaRPr lang="en-US" sz="1000" dirty="0"/>
          </a:p>
          <a:p>
            <a:pPr>
              <a:buFont typeface="Arial" pitchFamily="34" charset="0"/>
              <a:buChar char="•"/>
            </a:pPr>
            <a:r>
              <a:rPr lang="en-US" sz="1000" dirty="0"/>
              <a:t> By purchasing sustainable raw materials and promoting sustainable processes throughout our supply chain we can start to make a real difference. Because of the scope and scale of our supply chain, we work closely with growers, industry partners, nongovernmental agencies and other stakeholders to improve the sustainability of our value chain.</a:t>
            </a:r>
          </a:p>
          <a:p>
            <a:pPr>
              <a:buFont typeface="Arial" pitchFamily="34" charset="0"/>
              <a:buNone/>
            </a:pPr>
            <a:endParaRPr lang="en-US" sz="1000" dirty="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02518E1-8F9E-4336-B5F3-CAD6D7680C36}"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000" dirty="0"/>
              <a:t> Here you see our 10 priority ingredients and the progress we’re making toward our 2020 sourcing goal. Nine ingredients are in the transformation phase. Worthy of note: </a:t>
            </a:r>
            <a:r>
              <a:rPr lang="en-US" sz="1000" b="1" dirty="0"/>
              <a:t>we’re on track to meet our 2015 commitment to source 100 percent of palm oil from sustainable, responsible sources</a:t>
            </a:r>
            <a:r>
              <a:rPr lang="en-US" sz="1000" dirty="0"/>
              <a:t>.</a:t>
            </a:r>
            <a:r>
              <a:rPr lang="en-US" sz="1000" b="1" dirty="0"/>
              <a:t> </a:t>
            </a:r>
          </a:p>
          <a:p>
            <a:endParaRPr lang="en-US" sz="1000" dirty="0"/>
          </a:p>
          <a:p>
            <a:pPr>
              <a:buFont typeface="Arial" pitchFamily="34" charset="0"/>
              <a:buChar char="•"/>
            </a:pPr>
            <a:r>
              <a:rPr lang="en-US" sz="1000" dirty="0"/>
              <a:t> Our approach is tailored for each ingredient and geography, whether we’re working with smallholder farmers in developing economies or commodity agriculture in developed economies.</a:t>
            </a:r>
          </a:p>
          <a:p>
            <a:pPr>
              <a:buFont typeface="Arial" pitchFamily="34" charset="0"/>
              <a:buChar char="•"/>
            </a:pPr>
            <a:endParaRPr lang="en-US" sz="1000" dirty="0"/>
          </a:p>
          <a:p>
            <a:pPr>
              <a:buFont typeface="Arial" pitchFamily="34" charset="0"/>
              <a:buChar char="•"/>
            </a:pPr>
            <a:r>
              <a:rPr lang="en-US" sz="1000" dirty="0"/>
              <a:t> In developed economies, we’re collaborating with industry groups, suppliers and North American growers to increase the sustainability of row crops such as oats, wheat, sugar beets and corn. </a:t>
            </a:r>
          </a:p>
          <a:p>
            <a:pPr>
              <a:buFont typeface="Arial" pitchFamily="34" charset="0"/>
              <a:buChar char="•"/>
            </a:pPr>
            <a:endParaRPr lang="en-US" sz="1000" dirty="0"/>
          </a:p>
          <a:p>
            <a:pPr>
              <a:buFont typeface="Arial" pitchFamily="34" charset="0"/>
              <a:buChar char="•"/>
            </a:pPr>
            <a:r>
              <a:rPr lang="en-US" sz="1000" dirty="0"/>
              <a:t> Take oats as an example. Oats are an environmentally friendly crop requiring less irrigation, fertilizer, chemicals and other inputs to grow compared with other row crops. </a:t>
            </a:r>
            <a:r>
              <a:rPr lang="en-US" sz="1000" b="1" dirty="0"/>
              <a:t>General Mills is partnering with industry groups and farmers to increase sustainability in four key North American growing regions: the Snake River Valley in Idaho; the Red River Valley in North Dakota and Minnesota; the Northern Plains; and western Canada (Manitoba and Saskatchewan).</a:t>
            </a:r>
          </a:p>
          <a:p>
            <a:pPr>
              <a:buFont typeface="Arial" pitchFamily="34" charset="0"/>
              <a:buChar char="•"/>
            </a:pPr>
            <a:endParaRPr lang="en-US" sz="1000" dirty="0"/>
          </a:p>
          <a:p>
            <a:pPr>
              <a:buFont typeface="Arial" pitchFamily="34" charset="0"/>
              <a:buChar char="•"/>
            </a:pPr>
            <a:endParaRPr lang="en-US" sz="1000" dirty="0"/>
          </a:p>
          <a:p>
            <a:endParaRPr lang="en-US" dirty="0"/>
          </a:p>
        </p:txBody>
      </p:sp>
      <p:sp>
        <p:nvSpPr>
          <p:cNvPr id="4" name="Slide Number Placeholder 3"/>
          <p:cNvSpPr>
            <a:spLocks noGrp="1"/>
          </p:cNvSpPr>
          <p:nvPr>
            <p:ph type="sldNum" sz="quarter" idx="10"/>
          </p:nvPr>
        </p:nvSpPr>
        <p:spPr/>
        <p:txBody>
          <a:bodyPr/>
          <a:lstStyle/>
          <a:p>
            <a:fld id="{602518E1-8F9E-4336-B5F3-CAD6D7680C36}"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1:30</a:t>
            </a:r>
          </a:p>
          <a:p>
            <a:r>
              <a:rPr lang="en-US" dirty="0" smtClean="0"/>
              <a:t>So what does sustainably sourced</a:t>
            </a:r>
            <a:r>
              <a:rPr lang="en-US" baseline="0" dirty="0" smtClean="0"/>
              <a:t> mean? It means something different for each one of the categories. GMI does not define what sustainability is. We work with key stakeholders and industry groups to determine it. We have classified the definitions of sustainability into 4 different types. 1) Certification 2) continuous Improvement </a:t>
            </a:r>
            <a:r>
              <a:rPr lang="en-US" baseline="0" dirty="0" err="1" smtClean="0"/>
              <a:t>vs</a:t>
            </a:r>
            <a:r>
              <a:rPr lang="en-US" baseline="0" dirty="0" smtClean="0"/>
              <a:t> an industry recognized framework 3.) Origin direct investment 4) Self verification. The important thing is to be clear in our communication on what it means. </a:t>
            </a:r>
            <a:endParaRPr lang="en-US" dirty="0"/>
          </a:p>
        </p:txBody>
      </p:sp>
      <p:sp>
        <p:nvSpPr>
          <p:cNvPr id="4" name="Slide Number Placeholder 3"/>
          <p:cNvSpPr>
            <a:spLocks noGrp="1"/>
          </p:cNvSpPr>
          <p:nvPr>
            <p:ph type="sldNum" sz="quarter" idx="10"/>
          </p:nvPr>
        </p:nvSpPr>
        <p:spPr/>
        <p:txBody>
          <a:bodyPr/>
          <a:lstStyle/>
          <a:p>
            <a:fld id="{980D6055-287E-4C41-A1AC-83A6E47DFB7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77945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4114800"/>
            <a:ext cx="7772400" cy="1470025"/>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BB41F0-E9F4-4CB8-B98F-97AF0CA9CC62}"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702243-9BF8-44CF-ACA9-B6BF89743D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B2C62-2D47-4F9B-8D6C-947C11019061}"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A0C894-5C3B-4212-B807-52248BFF829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 Slide (Insert Photo at Top)">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4800600"/>
          </a:xfrm>
        </p:spPr>
        <p:txBody>
          <a:bodyPr>
            <a:normAutofit/>
          </a:bodyPr>
          <a:lstStyle>
            <a:lvl1pPr>
              <a:buNone/>
              <a:defRPr sz="2400"/>
            </a:lvl1pPr>
          </a:lstStyle>
          <a:p>
            <a:endParaRPr lang="en-US"/>
          </a:p>
        </p:txBody>
      </p:sp>
      <p:sp>
        <p:nvSpPr>
          <p:cNvPr id="8" name="Text Placeholder 7"/>
          <p:cNvSpPr>
            <a:spLocks noGrp="1"/>
          </p:cNvSpPr>
          <p:nvPr>
            <p:ph type="body" sz="quarter" idx="11" hasCustomPrompt="1"/>
          </p:nvPr>
        </p:nvSpPr>
        <p:spPr>
          <a:xfrm>
            <a:off x="579438" y="4800600"/>
            <a:ext cx="3306762" cy="2057400"/>
          </a:xfrm>
        </p:spPr>
        <p:txBody>
          <a:bodyPr anchor="ctr" anchorCtr="0">
            <a:normAutofit/>
          </a:bodyPr>
          <a:lstStyle>
            <a:lvl1pPr marL="0" indent="0">
              <a:lnSpc>
                <a:spcPct val="90000"/>
              </a:lnSpc>
              <a:buNone/>
              <a:defRPr sz="2400"/>
            </a:lvl1pPr>
          </a:lstStyle>
          <a:p>
            <a:pPr lvl="0"/>
            <a:r>
              <a:rPr lang="en-US" dirty="0" smtClean="0"/>
              <a:t>Click to insert</a:t>
            </a:r>
            <a:br>
              <a:rPr lang="en-US" dirty="0" smtClean="0"/>
            </a:br>
            <a:r>
              <a:rPr lang="en-US" dirty="0" smtClean="0"/>
              <a:t>author info</a:t>
            </a:r>
            <a:endParaRPr lang="en-US" dirty="0"/>
          </a:p>
        </p:txBody>
      </p:sp>
      <p:pic>
        <p:nvPicPr>
          <p:cNvPr id="9" name="Picture 4" descr="EDF Logo.png"/>
          <p:cNvPicPr>
            <a:picLocks noChangeAspect="1"/>
          </p:cNvPicPr>
          <p:nvPr userDrawn="1"/>
        </p:nvPicPr>
        <p:blipFill>
          <a:blip r:embed="rId2" cstate="print"/>
          <a:srcRect/>
          <a:stretch>
            <a:fillRect/>
          </a:stretch>
        </p:blipFill>
        <p:spPr bwMode="auto">
          <a:xfrm>
            <a:off x="5888038" y="4914900"/>
            <a:ext cx="2771775" cy="1558925"/>
          </a:xfrm>
          <a:prstGeom prst="rect">
            <a:avLst/>
          </a:prstGeom>
          <a:noFill/>
          <a:ln w="9525">
            <a:noFill/>
            <a:miter lim="800000"/>
            <a:headEnd/>
            <a:tailEnd/>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end slide 1">
    <p:spTree>
      <p:nvGrpSpPr>
        <p:cNvPr id="1" name=""/>
        <p:cNvGrpSpPr/>
        <p:nvPr/>
      </p:nvGrpSpPr>
      <p:grpSpPr>
        <a:xfrm>
          <a:off x="0" y="0"/>
          <a:ext cx="0" cy="0"/>
          <a:chOff x="0" y="0"/>
          <a:chExt cx="0" cy="0"/>
        </a:xfrm>
      </p:grpSpPr>
      <p:sp>
        <p:nvSpPr>
          <p:cNvPr id="2" name="Title 1"/>
          <p:cNvSpPr>
            <a:spLocks noGrp="1"/>
          </p:cNvSpPr>
          <p:nvPr>
            <p:ph type="ctrTitle"/>
          </p:nvPr>
        </p:nvSpPr>
        <p:spPr>
          <a:xfrm>
            <a:off x="579438" y="1162050"/>
            <a:ext cx="8107362" cy="1470025"/>
          </a:xfrm>
          <a:prstGeom prst="rect">
            <a:avLst/>
          </a:prstGeom>
        </p:spPr>
        <p:txBody>
          <a:bodyPr lIns="0" tIns="0" rIns="0" bIns="0" anchor="b" anchorCtr="0"/>
          <a:lstStyle>
            <a:lvl1pPr algn="l">
              <a:lnSpc>
                <a:spcPct val="95000"/>
              </a:lnSpc>
              <a:defRPr sz="4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9438" y="2803634"/>
            <a:ext cx="8107362" cy="1752600"/>
          </a:xfrm>
          <a:prstGeom prst="rect">
            <a:avLst/>
          </a:prstGeom>
        </p:spPr>
        <p:txBody>
          <a:bodyPr lIns="0" tIns="0" rIns="0" bIns="0"/>
          <a:lstStyle>
            <a:lvl1pPr marL="0" indent="0" algn="l">
              <a:lnSpc>
                <a:spcPct val="95000"/>
              </a:lnSpc>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5514581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720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6556375" y="1600200"/>
            <a:ext cx="2587625" cy="4113213"/>
          </a:xfrm>
          <a:prstGeom prst="roundRect">
            <a:avLst>
              <a:gd name="adj" fmla="val 0"/>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endParaRPr>
          </a:p>
        </p:txBody>
      </p:sp>
      <p:sp>
        <p:nvSpPr>
          <p:cNvPr id="5" name="AutoShape 3"/>
          <p:cNvSpPr>
            <a:spLocks noChangeArrowheads="1"/>
          </p:cNvSpPr>
          <p:nvPr/>
        </p:nvSpPr>
        <p:spPr bwMode="auto">
          <a:xfrm>
            <a:off x="227013" y="1600200"/>
            <a:ext cx="7069137" cy="4113213"/>
          </a:xfrm>
          <a:prstGeom prst="roundRect">
            <a:avLst>
              <a:gd name="adj" fmla="val 7606"/>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endParaRPr>
          </a:p>
        </p:txBody>
      </p:sp>
      <p:pic>
        <p:nvPicPr>
          <p:cNvPr id="6" name="Picture 9" descr="wmt_h_tag_sm_c"/>
          <p:cNvPicPr>
            <a:picLocks noChangeAspect="1" noChangeArrowheads="1"/>
          </p:cNvPicPr>
          <p:nvPr/>
        </p:nvPicPr>
        <p:blipFill>
          <a:blip r:embed="rId2" cstate="print"/>
          <a:srcRect/>
          <a:stretch>
            <a:fillRect/>
          </a:stretch>
        </p:blipFill>
        <p:spPr bwMode="auto">
          <a:xfrm>
            <a:off x="6448425" y="550863"/>
            <a:ext cx="2439988" cy="779462"/>
          </a:xfrm>
          <a:prstGeom prst="rect">
            <a:avLst/>
          </a:prstGeom>
          <a:noFill/>
          <a:ln w="9525">
            <a:noFill/>
            <a:miter lim="800000"/>
            <a:headEnd/>
            <a:tailEnd/>
          </a:ln>
        </p:spPr>
      </p:pic>
      <p:sp>
        <p:nvSpPr>
          <p:cNvPr id="2052" name="Rectangle 4"/>
          <p:cNvSpPr>
            <a:spLocks noGrp="1" noChangeArrowheads="1"/>
          </p:cNvSpPr>
          <p:nvPr>
            <p:ph type="ctrTitle" sz="quarter"/>
          </p:nvPr>
        </p:nvSpPr>
        <p:spPr bwMode="gray">
          <a:xfrm>
            <a:off x="676275" y="3038475"/>
            <a:ext cx="5218113" cy="519113"/>
          </a:xfrm>
        </p:spPr>
        <p:txBody>
          <a:bodyPr/>
          <a:lstStyle>
            <a:lvl1pPr>
              <a:defRPr sz="2800">
                <a:solidFill>
                  <a:schemeClr val="bg1"/>
                </a:solidFill>
              </a:defRPr>
            </a:lvl1pPr>
          </a:lstStyle>
          <a:p>
            <a:r>
              <a:rPr lang="en-US" smtClean="0"/>
              <a:t>Click to edit Master title style</a:t>
            </a:r>
            <a:endParaRPr lang="en-US"/>
          </a:p>
        </p:txBody>
      </p:sp>
      <p:sp>
        <p:nvSpPr>
          <p:cNvPr id="2053" name="Rectangle 5"/>
          <p:cNvSpPr>
            <a:spLocks noGrp="1" noChangeArrowheads="1"/>
          </p:cNvSpPr>
          <p:nvPr>
            <p:ph type="subTitle" sz="quarter" idx="1"/>
          </p:nvPr>
        </p:nvSpPr>
        <p:spPr bwMode="gray">
          <a:xfrm>
            <a:off x="676275" y="3597275"/>
            <a:ext cx="5214938" cy="1752600"/>
          </a:xfrm>
        </p:spPr>
        <p:txBody>
          <a:bodyPr/>
          <a:lstStyle>
            <a:lvl1pPr marL="0" indent="0">
              <a:buFont typeface="Times" pitchFamily="-64" charset="0"/>
              <a:buNone/>
              <a:defRPr sz="2800">
                <a:solidFill>
                  <a:schemeClr val="folHlink"/>
                </a:solidFill>
              </a:defRPr>
            </a:lvl1pPr>
          </a:lstStyle>
          <a:p>
            <a:r>
              <a:rPr lang="en-US" smtClean="0"/>
              <a:t>Click to edit Master subtitle style</a:t>
            </a:r>
            <a:endParaRPr lang="en-US"/>
          </a:p>
        </p:txBody>
      </p:sp>
      <p:sp>
        <p:nvSpPr>
          <p:cNvPr id="7" name="Rectangle 6"/>
          <p:cNvSpPr>
            <a:spLocks noGrp="1" noChangeArrowheads="1"/>
          </p:cNvSpPr>
          <p:nvPr>
            <p:ph type="ftr" sz="quarter" idx="10"/>
          </p:nvPr>
        </p:nvSpPr>
        <p:spPr bwMode="auto">
          <a:xfrm>
            <a:off x="690563" y="6248400"/>
            <a:ext cx="5203825" cy="457200"/>
          </a:xfrm>
        </p:spPr>
        <p:txBody>
          <a:bodyPr/>
          <a:lstStyle>
            <a:lvl1pPr>
              <a:defRPr/>
            </a:lvl1pPr>
          </a:lstStyle>
          <a:p>
            <a:pPr>
              <a:defRPr/>
            </a:pPr>
            <a:r>
              <a:rPr lang="en-US">
                <a:solidFill>
                  <a:srgbClr val="FFFFFF"/>
                </a:solidFill>
              </a:rPr>
              <a:t>Footer goes here</a:t>
            </a:r>
          </a:p>
        </p:txBody>
      </p:sp>
      <p:sp>
        <p:nvSpPr>
          <p:cNvPr id="8" name="Slide Number Placeholder 7"/>
          <p:cNvSpPr>
            <a:spLocks noGrp="1" noChangeArrowheads="1"/>
          </p:cNvSpPr>
          <p:nvPr>
            <p:ph type="sldNum" sz="quarter" idx="11"/>
          </p:nvPr>
        </p:nvSpPr>
        <p:spPr bwMode="auto">
          <a:xfrm>
            <a:off x="6573838" y="6248400"/>
            <a:ext cx="2171700" cy="457200"/>
          </a:xfrm>
          <a:prstGeom prst="rect">
            <a:avLst/>
          </a:prstGeom>
          <a:ln>
            <a:miter lim="800000"/>
            <a:headEnd/>
            <a:tailEnd/>
          </a:ln>
        </p:spPr>
        <p:txBody>
          <a:bodyPr vert="horz" wrap="square" lIns="0" tIns="46038" rIns="0" bIns="46038" numCol="1" anchor="t" anchorCtr="0" compatLnSpc="1">
            <a:prstTxWarp prst="textNoShape">
              <a:avLst/>
            </a:prstTxWarp>
          </a:bodyPr>
          <a:lstStyle>
            <a:lvl1pPr algn="ctr">
              <a:defRPr sz="1000" b="1">
                <a:solidFill>
                  <a:schemeClr val="bg1"/>
                </a:solidFill>
                <a:latin typeface="Arial" charset="0"/>
                <a:ea typeface="MS PGothic" pitchFamily="34" charset="-128"/>
              </a:defRPr>
            </a:lvl1pPr>
          </a:lstStyle>
          <a:p>
            <a:pPr>
              <a:defRPr/>
            </a:pPr>
            <a:fld id="{F9249711-4D15-4331-AF1C-B7A16B26511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51287546"/>
      </p:ext>
    </p:extLst>
  </p:cSld>
  <p:clrMapOvr>
    <a:masterClrMapping/>
  </p:clrMapOvr>
  <p:transition advClick="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1747518782"/>
      </p:ext>
    </p:extLst>
  </p:cSld>
  <p:clrMapOvr>
    <a:masterClrMapping/>
  </p:clrMapOvr>
  <p:transition advClick="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907681966"/>
      </p:ext>
    </p:extLst>
  </p:cSld>
  <p:clrMapOvr>
    <a:masterClrMapping/>
  </p:clrMapOvr>
  <p:transition advClick="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5375"/>
            <a:ext cx="403860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95375"/>
            <a:ext cx="403860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586193097"/>
      </p:ext>
    </p:extLst>
  </p:cSld>
  <p:clrMapOvr>
    <a:masterClrMapping/>
  </p:clrMapOvr>
  <p:transition advClick="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460343458"/>
      </p:ext>
    </p:extLst>
  </p:cSld>
  <p:clrMapOvr>
    <a:masterClrMapping/>
  </p:clrMapOvr>
  <p:transition advClick="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580341373"/>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FBEF8A-1F04-4E92-B967-648BD2AEAA4A}"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0FB39E-3AC8-4F06-8B78-07D1FC4860EA}"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3277538701"/>
      </p:ext>
    </p:extLst>
  </p:cSld>
  <p:clrMapOvr>
    <a:masterClrMapping/>
  </p:clrMapOvr>
  <p:transition advClick="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764830724"/>
      </p:ext>
    </p:extLst>
  </p:cSld>
  <p:clrMapOvr>
    <a:masterClrMapping/>
  </p:clrMapOvr>
  <p:transition advClick="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3923293934"/>
      </p:ext>
    </p:extLst>
  </p:cSld>
  <p:clrMapOvr>
    <a:masterClrMapping/>
  </p:clrMapOvr>
  <p:transition advClick="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1082068100"/>
      </p:ext>
    </p:extLst>
  </p:cSld>
  <p:clrMapOvr>
    <a:masterClrMapping/>
  </p:clrMapOvr>
  <p:transition advClick="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9075"/>
            <a:ext cx="2057400" cy="6032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9075"/>
            <a:ext cx="6019800" cy="6032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4211428259"/>
      </p:ext>
    </p:extLst>
  </p:cSld>
  <p:clrMapOvr>
    <a:masterClrMapping/>
  </p:clrMapOvr>
  <p:transition advClick="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9600" cy="366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95375"/>
            <a:ext cx="4038600" cy="515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095375"/>
            <a:ext cx="4038600" cy="5156200"/>
          </a:xfrm>
        </p:spPr>
        <p:txBody>
          <a:bodyPr/>
          <a:lstStyle/>
          <a:p>
            <a:pPr lvl="0"/>
            <a:r>
              <a:rPr lang="en-US" noProof="0" dirty="0" smtClean="0"/>
              <a:t>Click icon to add chart</a:t>
            </a:r>
            <a:endParaRPr lang="en-US" noProof="0" dirty="0"/>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1401876204"/>
      </p:ext>
    </p:extLst>
  </p:cSld>
  <p:clrMapOvr>
    <a:masterClrMapping/>
  </p:clrMapOvr>
  <p:transition advClick="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9600" cy="366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95375"/>
            <a:ext cx="4038600" cy="515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95375"/>
            <a:ext cx="4038600" cy="515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a:solidFill>
                  <a:srgbClr val="FFFFFF"/>
                </a:solidFill>
              </a:rPr>
              <a:t>Footer goes here</a:t>
            </a:r>
          </a:p>
        </p:txBody>
      </p:sp>
    </p:spTree>
    <p:extLst>
      <p:ext uri="{BB962C8B-B14F-4D97-AF65-F5344CB8AC3E}">
        <p14:creationId xmlns:p14="http://schemas.microsoft.com/office/powerpoint/2010/main" val="2020372424"/>
      </p:ext>
    </p:extLst>
  </p:cSld>
  <p:clrMapOvr>
    <a:masterClrMapping/>
  </p:clrMapOvr>
  <p:transition advClick="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438" y="342900"/>
            <a:ext cx="8107362" cy="685800"/>
          </a:xfrm>
          <a:prstGeom prst="rect">
            <a:avLst/>
          </a:prstGeom>
        </p:spPr>
        <p:txBody>
          <a:body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Click to insert bullets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8681021"/>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107362" cy="685800"/>
          </a:xfrm>
          <a:prstGeom prst="rect">
            <a:avLst/>
          </a:prstGeom>
        </p:spPr>
        <p:txBody>
          <a:bodyPr/>
          <a:lstStyle/>
          <a:p>
            <a:r>
              <a:rPr lang="en-US" smtClean="0"/>
              <a:t>Click to edit Master title style</a:t>
            </a:r>
            <a:endParaRPr lang="en-US"/>
          </a:p>
        </p:txBody>
      </p:sp>
      <p:sp>
        <p:nvSpPr>
          <p:cNvPr id="8" name="Chart Placeholder 7"/>
          <p:cNvSpPr>
            <a:spLocks noGrp="1"/>
          </p:cNvSpPr>
          <p:nvPr>
            <p:ph type="chart" sz="quarter" idx="10" hasCustomPrompt="1"/>
          </p:nvPr>
        </p:nvSpPr>
        <p:spPr>
          <a:xfrm>
            <a:off x="579438" y="1371600"/>
            <a:ext cx="8107362" cy="4273550"/>
          </a:xfrm>
        </p:spPr>
        <p:txBody>
          <a:bodyPr/>
          <a:lstStyle>
            <a:lvl1pPr>
              <a:buNone/>
              <a:defRPr/>
            </a:lvl1pPr>
          </a:lstStyle>
          <a:p>
            <a:r>
              <a:rPr lang="en-US" dirty="0" smtClean="0"/>
              <a:t>Click to insert chart</a:t>
            </a:r>
          </a:p>
          <a:p>
            <a:endParaRPr lang="en-US" dirty="0"/>
          </a:p>
        </p:txBody>
      </p:sp>
    </p:spTree>
    <p:extLst>
      <p:ext uri="{BB962C8B-B14F-4D97-AF65-F5344CB8AC3E}">
        <p14:creationId xmlns:p14="http://schemas.microsoft.com/office/powerpoint/2010/main" val="153413843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79438" y="1371600"/>
            <a:ext cx="3916362"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7755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75709" y="2555504"/>
            <a:ext cx="5534891" cy="1062305"/>
          </a:xfrm>
        </p:spPr>
        <p:txBody>
          <a:bodyPr anchor="b" anchorCtr="0">
            <a:noAutofit/>
          </a:bodyPr>
          <a:lstStyle>
            <a:lvl1pPr algn="l">
              <a:lnSpc>
                <a:spcPct val="80000"/>
              </a:lnSpc>
              <a:defRPr sz="4400">
                <a:solidFill>
                  <a:srgbClr val="1B5DA5"/>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063834" y="4026059"/>
            <a:ext cx="5622966" cy="1752600"/>
          </a:xfrm>
        </p:spPr>
        <p:txBody>
          <a:bodyPr>
            <a:normAutofit/>
          </a:bodyPr>
          <a:lstStyle>
            <a:lvl1pPr marL="0" indent="0" algn="l">
              <a:lnSpc>
                <a:spcPct val="80000"/>
              </a:lnSpc>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0201895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24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79438" y="1730374"/>
            <a:ext cx="4023360" cy="3291840"/>
          </a:xfrm>
          <a:prstGeom prst="rect">
            <a:avLst/>
          </a:prstGeom>
        </p:spPr>
        <p:txBody>
          <a:bodyPr lIns="0" tIns="0" rIns="0" bIns="0"/>
          <a:lstStyle>
            <a:lvl1pPr algn="r">
              <a:lnSpc>
                <a:spcPct val="95000"/>
              </a:lnSpc>
              <a:defRPr sz="4000" b="1">
                <a:solidFill>
                  <a:srgbClr val="00A678"/>
                </a:solidFill>
              </a:defRPr>
            </a:lvl1pPr>
          </a:lstStyle>
          <a:p>
            <a:r>
              <a:rPr lang="en-US" dirty="0" smtClean="0"/>
              <a:t>Click to edit</a:t>
            </a:r>
            <a:endParaRPr lang="en-US" dirty="0"/>
          </a:p>
        </p:txBody>
      </p:sp>
      <p:sp>
        <p:nvSpPr>
          <p:cNvPr id="3" name="Subtitle 2"/>
          <p:cNvSpPr>
            <a:spLocks noGrp="1"/>
          </p:cNvSpPr>
          <p:nvPr>
            <p:ph type="subTitle" idx="1"/>
          </p:nvPr>
        </p:nvSpPr>
        <p:spPr>
          <a:xfrm>
            <a:off x="4751388" y="1730375"/>
            <a:ext cx="4392612" cy="685800"/>
          </a:xfrm>
          <a:prstGeom prst="rect">
            <a:avLst/>
          </a:prstGeom>
        </p:spPr>
        <p:txBody>
          <a:bodyPr lIns="0" tIns="0" rIns="0" bIns="0"/>
          <a:lstStyle>
            <a:lvl1pPr marL="0" indent="0" algn="l">
              <a:lnSpc>
                <a:spcPct val="95000"/>
              </a:lnSpc>
              <a:buNone/>
              <a:defRPr sz="4000">
                <a:solidFill>
                  <a:srgbClr val="173D9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8" name="Text Placeholder 7"/>
          <p:cNvSpPr>
            <a:spLocks noGrp="1"/>
          </p:cNvSpPr>
          <p:nvPr>
            <p:ph type="body" sz="quarter" idx="10" hasCustomPrompt="1"/>
          </p:nvPr>
        </p:nvSpPr>
        <p:spPr>
          <a:xfrm>
            <a:off x="4751388" y="2781299"/>
            <a:ext cx="4392612" cy="3167555"/>
          </a:xfrm>
          <a:prstGeom prst="rect">
            <a:avLst/>
          </a:prstGeom>
        </p:spPr>
        <p:txBody>
          <a:bodyPr lIns="0" tIns="0" rIns="0" bIns="0"/>
          <a:lstStyle>
            <a:lvl1pPr marL="0" indent="0">
              <a:lnSpc>
                <a:spcPct val="95000"/>
              </a:lnSpc>
              <a:spcBef>
                <a:spcPts val="600"/>
              </a:spcBef>
              <a:buNone/>
              <a:defRPr sz="2000">
                <a:solidFill>
                  <a:srgbClr val="173D9A"/>
                </a:solidFill>
              </a:defRPr>
            </a:lvl1pPr>
            <a:lvl2pPr>
              <a:buNone/>
              <a:defRPr/>
            </a:lvl2pPr>
            <a:lvl3pPr>
              <a:buNone/>
              <a:defRPr/>
            </a:lvl3pPr>
            <a:lvl4pPr>
              <a:buNone/>
              <a:defRPr/>
            </a:lvl4pPr>
            <a:lvl5pPr>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13133241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ull Quote-Sec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9438" y="2173288"/>
            <a:ext cx="7993062" cy="914400"/>
          </a:xfrm>
          <a:prstGeom prst="rect">
            <a:avLst/>
          </a:prstGeom>
        </p:spPr>
        <p:txBody>
          <a:bodyPr lIns="0" tIns="0" rIns="0" bIns="0"/>
          <a:lstStyle>
            <a:lvl1pPr algn="l">
              <a:lnSpc>
                <a:spcPct val="95000"/>
              </a:lnSpc>
              <a:defRPr sz="2800" b="1">
                <a:solidFill>
                  <a:srgbClr val="173D9A"/>
                </a:solidFill>
              </a:defRPr>
            </a:lvl1pPr>
          </a:lstStyle>
          <a:p>
            <a:r>
              <a:rPr lang="en-US" dirty="0" smtClean="0"/>
              <a:t>Click to edit quote</a:t>
            </a:r>
            <a:endParaRPr lang="en-US" dirty="0"/>
          </a:p>
        </p:txBody>
      </p:sp>
      <p:sp>
        <p:nvSpPr>
          <p:cNvPr id="3" name="Subtitle 2"/>
          <p:cNvSpPr>
            <a:spLocks noGrp="1"/>
          </p:cNvSpPr>
          <p:nvPr>
            <p:ph type="subTitle" idx="1" hasCustomPrompt="1"/>
          </p:nvPr>
        </p:nvSpPr>
        <p:spPr>
          <a:xfrm>
            <a:off x="4393323" y="3328988"/>
            <a:ext cx="4179177" cy="1400667"/>
          </a:xfrm>
          <a:prstGeom prst="rect">
            <a:avLst/>
          </a:prstGeom>
        </p:spPr>
        <p:txBody>
          <a:bodyPr lIns="0" tIns="0" rIns="0" bIns="0"/>
          <a:lstStyle>
            <a:lvl1pPr marL="0" indent="0" algn="r">
              <a:lnSpc>
                <a:spcPct val="95000"/>
              </a:lnSpc>
              <a:spcBef>
                <a:spcPts val="0"/>
              </a:spcBef>
              <a:buNone/>
              <a:defRPr sz="2000">
                <a:solidFill>
                  <a:srgbClr val="173D9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attribution</a:t>
            </a:r>
            <a:endParaRPr lang="en-US" dirty="0"/>
          </a:p>
        </p:txBody>
      </p:sp>
    </p:spTree>
    <p:extLst>
      <p:ext uri="{BB962C8B-B14F-4D97-AF65-F5344CB8AC3E}">
        <p14:creationId xmlns:p14="http://schemas.microsoft.com/office/powerpoint/2010/main" val="907063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CDD628A-8FF3-4B0D-837C-909EC2F5EEFA}" type="datetimeFigureOut">
              <a:rPr lang="en-US" smtClean="0">
                <a:solidFill>
                  <a:prstClr val="black"/>
                </a:solidFill>
                <a:latin typeface="Arial"/>
              </a:rPr>
              <a:pPr fontAlgn="auto">
                <a:spcBef>
                  <a:spcPts val="0"/>
                </a:spcBef>
                <a:spcAft>
                  <a:spcPts val="0"/>
                </a:spcAft>
              </a:pPr>
              <a:t>8/20/2014</a:t>
            </a:fld>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412D760-DE78-4C9D-AC52-77B663DA8A5B}" type="slidenum">
              <a:rPr lang="en-US" smtClean="0">
                <a:solidFill>
                  <a:prstClr val="black"/>
                </a:solidFill>
                <a:latin typeface="Arial"/>
              </a:rPr>
              <a:pPr fontAlgn="auto">
                <a:spcBef>
                  <a:spcPts val="0"/>
                </a:spcBef>
                <a:spcAft>
                  <a:spcPts val="0"/>
                </a:spcAft>
              </a:pPr>
              <a:t>‹#›</a:t>
            </a:fld>
            <a:endParaRPr lang="en-US">
              <a:solidFill>
                <a:prstClr val="black"/>
              </a:solidFill>
              <a:latin typeface="Arial"/>
            </a:endParaRPr>
          </a:p>
        </p:txBody>
      </p:sp>
    </p:spTree>
    <p:extLst>
      <p:ext uri="{BB962C8B-B14F-4D97-AF65-F5344CB8AC3E}">
        <p14:creationId xmlns:p14="http://schemas.microsoft.com/office/powerpoint/2010/main" val="30322344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Section divider 2">
    <p:spTree>
      <p:nvGrpSpPr>
        <p:cNvPr id="1" name=""/>
        <p:cNvGrpSpPr/>
        <p:nvPr/>
      </p:nvGrpSpPr>
      <p:grpSpPr>
        <a:xfrm>
          <a:off x="0" y="0"/>
          <a:ext cx="0" cy="0"/>
          <a:chOff x="0" y="0"/>
          <a:chExt cx="0" cy="0"/>
        </a:xfrm>
      </p:grpSpPr>
      <p:sp>
        <p:nvSpPr>
          <p:cNvPr id="2" name="Title 1"/>
          <p:cNvSpPr>
            <a:spLocks noGrp="1"/>
          </p:cNvSpPr>
          <p:nvPr>
            <p:ph type="ctrTitle"/>
          </p:nvPr>
        </p:nvSpPr>
        <p:spPr>
          <a:xfrm>
            <a:off x="579438" y="2160588"/>
            <a:ext cx="8107362" cy="1470025"/>
          </a:xfrm>
          <a:prstGeom prst="rect">
            <a:avLst/>
          </a:prstGeom>
        </p:spPr>
        <p:txBody>
          <a:bodyPr lIns="0" tIns="0" rIns="0" bIns="0"/>
          <a:lstStyle>
            <a:lvl1pPr algn="l">
              <a:lnSpc>
                <a:spcPct val="95000"/>
              </a:lnSpc>
              <a:defRPr sz="4000" b="1">
                <a:solidFill>
                  <a:schemeClr val="accent3"/>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9438" y="1524000"/>
            <a:ext cx="8107362" cy="585216"/>
          </a:xfrm>
          <a:prstGeom prst="rect">
            <a:avLst/>
          </a:prstGeom>
        </p:spPr>
        <p:txBody>
          <a:bodyPr lIns="0" tIns="0" rIns="0" bIns="0" anchor="t"/>
          <a:lstStyle>
            <a:lvl1pPr marL="0" indent="0" algn="l">
              <a:lnSpc>
                <a:spcPct val="95000"/>
              </a:lnSpc>
              <a:buNone/>
              <a:defRPr>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708975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4201113"/>
      </p:ext>
    </p:extLst>
  </p:cSld>
  <p:clrMapOvr>
    <a:masterClrMapping/>
  </p:clrMapOvr>
  <p:transition spd="med"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0199644"/>
      </p:ext>
    </p:extLst>
  </p:cSld>
  <p:clrMapOvr>
    <a:masterClrMapping/>
  </p:clrMapOvr>
  <p:transition spd="med"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1250339"/>
      </p:ext>
    </p:extLst>
  </p:cSld>
  <p:clrMapOvr>
    <a:masterClrMapping/>
  </p:clrMapOvr>
  <p:transition spd="med"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002767"/>
      </p:ext>
    </p:extLst>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66256" y="1283525"/>
            <a:ext cx="8799614" cy="48322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10"/>
          <p:cNvSpPr txBox="1">
            <a:spLocks/>
          </p:cNvSpPr>
          <p:nvPr userDrawn="1"/>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charset="0"/>
              </a:rPr>
              <a:pPr>
                <a:defRPr/>
              </a:pPr>
              <a:t>‹#›</a:t>
            </a:fld>
            <a:endParaRPr lang="en-US" sz="800" dirty="0">
              <a:solidFill>
                <a:prstClr val="black"/>
              </a:solidFill>
              <a:latin typeface="Arial" charset="0"/>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1962128"/>
      </p:ext>
    </p:extLst>
  </p:cSld>
  <p:clrMapOvr>
    <a:masterClrMapping/>
  </p:clrMapOvr>
  <p:transition spd="med"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93791875"/>
      </p:ext>
    </p:extLst>
  </p:cSld>
  <p:clrMapOvr>
    <a:masterClrMapping/>
  </p:clrMapOvr>
  <p:transition spd="med"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739747"/>
      </p:ext>
    </p:extLst>
  </p:cSld>
  <p:clrMapOvr>
    <a:masterClrMapping/>
  </p:clrMapOvr>
  <p:transition spd="med"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2838246"/>
      </p:ext>
    </p:extLst>
  </p:cSld>
  <p:clrMapOvr>
    <a:masterClrMapping/>
  </p:clrMapOvr>
  <p:transition spd="med"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9732928"/>
      </p:ext>
    </p:extLst>
  </p:cSld>
  <p:clrMapOvr>
    <a:masterClrMapping/>
  </p:clrMapOvr>
  <p:transition spd="med"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245993"/>
      </p:ext>
    </p:extLst>
  </p:cSld>
  <p:clrMapOvr>
    <a:masterClrMapping/>
  </p:clrMapOvr>
  <p:transition spd="med"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0369435"/>
      </p:ext>
    </p:extLst>
  </p:cSld>
  <p:clrMapOvr>
    <a:masterClrMapping/>
  </p:clrMapOvr>
  <p:transition spd="med"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2318527718"/>
      </p:ext>
    </p:extLst>
  </p:cSld>
  <p:clrMapOvr>
    <a:masterClrMapping/>
  </p:clrMapOvr>
  <p:transition spd="med"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2871868434"/>
      </p:ext>
    </p:extLst>
  </p:cSld>
  <p:clrMapOvr>
    <a:masterClrMapping/>
  </p:clrMapOvr>
  <p:transition spd="med"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79438" y="2160588"/>
            <a:ext cx="8564562" cy="1470025"/>
          </a:xfrm>
          <a:prstGeom prst="rect">
            <a:avLst/>
          </a:prstGeom>
        </p:spPr>
        <p:txBody>
          <a:bodyPr lIns="0" tIns="0" rIns="0" bIns="0"/>
          <a:lstStyle>
            <a:lvl1pPr algn="l">
              <a:lnSpc>
                <a:spcPct val="95000"/>
              </a:lnSpc>
              <a:defRPr sz="40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9438" y="1524000"/>
            <a:ext cx="8564562" cy="585216"/>
          </a:xfrm>
          <a:prstGeom prst="rect">
            <a:avLst/>
          </a:prstGeom>
        </p:spPr>
        <p:txBody>
          <a:bodyPr lIns="0" tIns="0" rIns="0" bIns="0" anchor="t"/>
          <a:lstStyle>
            <a:lvl1pPr marL="0" indent="0" algn="l">
              <a:lnSpc>
                <a:spcPct val="95000"/>
              </a:lnSpc>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dirty="0" smtClean="0"/>
              <a:t>Click to edit Master title style</a:t>
            </a:r>
            <a:endParaRPr lang="en-US" dirty="0"/>
          </a:p>
        </p:txBody>
      </p:sp>
      <p:sp>
        <p:nvSpPr>
          <p:cNvPr id="8" name="Slide Number Placeholder 10"/>
          <p:cNvSpPr txBox="1">
            <a:spLocks/>
          </p:cNvSpPr>
          <p:nvPr userDrawn="1"/>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charset="0"/>
              </a:rPr>
              <a:pPr>
                <a:defRPr/>
              </a:pPr>
              <a:t>‹#›</a:t>
            </a:fld>
            <a:endParaRPr lang="en-US" sz="800" dirty="0">
              <a:solidFill>
                <a:prstClr val="black"/>
              </a:solidFill>
              <a:latin typeface="Arial" charset="0"/>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134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479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335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3090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7017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5151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193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4721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6430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365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Slide Number Placeholder 10"/>
          <p:cNvSpPr txBox="1">
            <a:spLocks/>
          </p:cNvSpPr>
          <p:nvPr userDrawn="1"/>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charset="0"/>
              </a:rPr>
              <a:pPr>
                <a:defRPr/>
              </a:pPr>
              <a:t>‹#›</a:t>
            </a:fld>
            <a:endParaRPr lang="en-US" sz="800" dirty="0">
              <a:solidFill>
                <a:prstClr val="black"/>
              </a:solidFill>
              <a:latin typeface="Arial" charset="0"/>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0EDD3-D473-42AE-A16D-7ED4C0E2CF2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38D70-7CFC-4173-BA3C-4D6399656A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8339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6556375" y="1600200"/>
            <a:ext cx="2587625" cy="4113213"/>
          </a:xfrm>
          <a:prstGeom prst="roundRect">
            <a:avLst>
              <a:gd name="adj" fmla="val 0"/>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cs typeface="Arial" charset="0"/>
            </a:endParaRPr>
          </a:p>
        </p:txBody>
      </p:sp>
      <p:sp>
        <p:nvSpPr>
          <p:cNvPr id="5" name="AutoShape 3"/>
          <p:cNvSpPr>
            <a:spLocks noChangeArrowheads="1"/>
          </p:cNvSpPr>
          <p:nvPr/>
        </p:nvSpPr>
        <p:spPr bwMode="auto">
          <a:xfrm>
            <a:off x="227013" y="1600200"/>
            <a:ext cx="7069137" cy="4113213"/>
          </a:xfrm>
          <a:prstGeom prst="roundRect">
            <a:avLst>
              <a:gd name="adj" fmla="val 7606"/>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cs typeface="Arial" charset="0"/>
            </a:endParaRPr>
          </a:p>
        </p:txBody>
      </p:sp>
      <p:pic>
        <p:nvPicPr>
          <p:cNvPr id="6" name="Picture 8" descr="wmt_h_r_c"/>
          <p:cNvPicPr>
            <a:picLocks noChangeAspect="1" noChangeArrowheads="1"/>
          </p:cNvPicPr>
          <p:nvPr/>
        </p:nvPicPr>
        <p:blipFill>
          <a:blip r:embed="rId2" cstate="print"/>
          <a:srcRect/>
          <a:stretch>
            <a:fillRect/>
          </a:stretch>
        </p:blipFill>
        <p:spPr bwMode="auto">
          <a:xfrm>
            <a:off x="6456363" y="547688"/>
            <a:ext cx="2403475" cy="703262"/>
          </a:xfrm>
          <a:prstGeom prst="rect">
            <a:avLst/>
          </a:prstGeom>
          <a:noFill/>
          <a:ln w="9525">
            <a:noFill/>
            <a:miter lim="800000"/>
            <a:headEnd/>
            <a:tailEnd/>
          </a:ln>
        </p:spPr>
      </p:pic>
      <p:sp>
        <p:nvSpPr>
          <p:cNvPr id="8196" name="Rectangle 4"/>
          <p:cNvSpPr>
            <a:spLocks noGrp="1" noChangeArrowheads="1"/>
          </p:cNvSpPr>
          <p:nvPr>
            <p:ph type="ctrTitle" sz="quarter"/>
          </p:nvPr>
        </p:nvSpPr>
        <p:spPr bwMode="gray">
          <a:xfrm>
            <a:off x="676275" y="3038475"/>
            <a:ext cx="5218113" cy="519113"/>
          </a:xfrm>
        </p:spPr>
        <p:txBody>
          <a:bodyPr/>
          <a:lstStyle>
            <a:lvl1pPr>
              <a:defRPr sz="2800">
                <a:solidFill>
                  <a:schemeClr val="bg1"/>
                </a:solidFill>
              </a:defRPr>
            </a:lvl1pPr>
          </a:lstStyle>
          <a:p>
            <a:r>
              <a:rPr lang="en-US" smtClean="0"/>
              <a:t>Click to edit Master title style</a:t>
            </a:r>
            <a:endParaRPr lang="en-US"/>
          </a:p>
        </p:txBody>
      </p:sp>
      <p:sp>
        <p:nvSpPr>
          <p:cNvPr id="8197" name="Rectangle 5"/>
          <p:cNvSpPr>
            <a:spLocks noGrp="1" noChangeArrowheads="1"/>
          </p:cNvSpPr>
          <p:nvPr>
            <p:ph type="subTitle" sz="quarter" idx="1"/>
          </p:nvPr>
        </p:nvSpPr>
        <p:spPr bwMode="gray">
          <a:xfrm>
            <a:off x="676275" y="3597275"/>
            <a:ext cx="5214938" cy="1752600"/>
          </a:xfrm>
        </p:spPr>
        <p:txBody>
          <a:bodyPr/>
          <a:lstStyle>
            <a:lvl1pPr marL="0" indent="0">
              <a:buFont typeface="Times" pitchFamily="18" charset="0"/>
              <a:buNone/>
              <a:defRPr sz="2800">
                <a:solidFill>
                  <a:schemeClr val="folHlink"/>
                </a:solidFill>
              </a:defRPr>
            </a:lvl1pPr>
          </a:lstStyle>
          <a:p>
            <a:r>
              <a:rPr lang="en-US" smtClean="0"/>
              <a:t>Click to edit Master subtitle style</a:t>
            </a:r>
            <a:endParaRPr lang="en-US"/>
          </a:p>
        </p:txBody>
      </p:sp>
      <p:sp>
        <p:nvSpPr>
          <p:cNvPr id="7" name="Rectangle 6"/>
          <p:cNvSpPr>
            <a:spLocks noGrp="1" noChangeArrowheads="1"/>
          </p:cNvSpPr>
          <p:nvPr>
            <p:ph type="ftr" sz="quarter" idx="10"/>
          </p:nvPr>
        </p:nvSpPr>
        <p:spPr bwMode="auto">
          <a:xfrm>
            <a:off x="690563" y="6248400"/>
            <a:ext cx="5203825" cy="457200"/>
          </a:xfrm>
        </p:spPr>
        <p:txBody>
          <a:bodyPr/>
          <a:lstStyle>
            <a:lvl1pPr>
              <a:defRPr/>
            </a:lvl1pPr>
          </a:lstStyle>
          <a:p>
            <a:endParaRPr lang="en-US">
              <a:solidFill>
                <a:srgbClr val="FFFFFF"/>
              </a:solidFill>
            </a:endParaRPr>
          </a:p>
        </p:txBody>
      </p:sp>
      <p:sp>
        <p:nvSpPr>
          <p:cNvPr id="8" name="Slide Number Placeholder 7"/>
          <p:cNvSpPr>
            <a:spLocks noGrp="1" noChangeArrowheads="1"/>
          </p:cNvSpPr>
          <p:nvPr>
            <p:ph type="sldNum" sz="quarter" idx="11"/>
          </p:nvPr>
        </p:nvSpPr>
        <p:spPr bwMode="auto">
          <a:xfrm>
            <a:off x="6573838" y="6248400"/>
            <a:ext cx="2171700" cy="457200"/>
          </a:xfrm>
          <a:prstGeom prst="rect">
            <a:avLst/>
          </a:prstGeom>
          <a:ln>
            <a:miter lim="800000"/>
            <a:headEnd/>
            <a:tailEnd/>
          </a:ln>
        </p:spPr>
        <p:txBody>
          <a:bodyPr vert="horz" wrap="square" lIns="0" tIns="46038" rIns="0" bIns="46038" numCol="1" anchor="t" anchorCtr="0" compatLnSpc="1">
            <a:prstTxWarp prst="textNoShape">
              <a:avLst/>
            </a:prstTxWarp>
          </a:bodyPr>
          <a:lstStyle>
            <a:lvl1pPr algn="ctr">
              <a:defRPr sz="1000" b="1">
                <a:solidFill>
                  <a:schemeClr val="bg1"/>
                </a:solidFill>
                <a:latin typeface="Arial" charset="0"/>
                <a:ea typeface="ＭＳ Ｐゴシック" pitchFamily="34" charset="-128"/>
                <a:cs typeface="Arial" pitchFamily="34" charset="0"/>
              </a:defRPr>
            </a:lvl1pPr>
          </a:lstStyle>
          <a:p>
            <a:fld id="{25F22F21-FD58-41C1-B716-B0A1945651D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30076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6858847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2900991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95375"/>
            <a:ext cx="403860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95375"/>
            <a:ext cx="403860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410618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921971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908933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717776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7843089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784958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13181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9075"/>
            <a:ext cx="2057400" cy="6032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9075"/>
            <a:ext cx="6019800" cy="6032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918549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9600" cy="366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95375"/>
            <a:ext cx="8229600" cy="5156200"/>
          </a:xfrm>
        </p:spPr>
        <p:txBody>
          <a:bodyPr/>
          <a:lstStyle/>
          <a:p>
            <a:pPr lvl="0"/>
            <a:r>
              <a:rPr lang="en-US" noProof="0" smtClean="0"/>
              <a:t>Click icon to add table</a:t>
            </a:r>
            <a:endParaRPr lang="en-US" noProof="0" dirty="0" smtClean="0"/>
          </a:p>
        </p:txBody>
      </p:sp>
      <p:sp>
        <p:nvSpPr>
          <p:cNvPr id="4" name="Rectangle 5"/>
          <p:cNvSpPr>
            <a:spLocks noGrp="1" noChangeArrowheads="1"/>
          </p:cNvSpPr>
          <p:nvPr>
            <p:ph type="ftr" sz="quarter" idx="10"/>
          </p:nvPr>
        </p:nvSpPr>
        <p:spPr>
          <a:ln/>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23014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descr="Intro_TopBa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235440" cy="792709"/>
          </a:xfrm>
          <a:prstGeom prst="rect">
            <a:avLst/>
          </a:prstGeom>
        </p:spPr>
      </p:pic>
      <p:sp>
        <p:nvSpPr>
          <p:cNvPr id="6" name="Title 1"/>
          <p:cNvSpPr>
            <a:spLocks noGrp="1"/>
          </p:cNvSpPr>
          <p:nvPr>
            <p:ph type="title"/>
          </p:nvPr>
        </p:nvSpPr>
        <p:spPr>
          <a:xfrm>
            <a:off x="292442" y="0"/>
            <a:ext cx="7395944" cy="791308"/>
          </a:xfrm>
          <a:prstGeom prst="rect">
            <a:avLst/>
          </a:prstGeom>
        </p:spPr>
        <p:txBody>
          <a:bodyPr anchor="ctr">
            <a:normAutofit/>
          </a:bodyPr>
          <a:lstStyle>
            <a:lvl1pPr algn="l">
              <a:defRPr sz="3200" b="0">
                <a:effectLst/>
                <a:latin typeface="+mj-lt"/>
              </a:defRPr>
            </a:lvl1pPr>
          </a:lstStyle>
          <a:p>
            <a:r>
              <a:rPr lang="en-US" dirty="0" smtClean="0"/>
              <a:t>Click to edit Master title style</a:t>
            </a:r>
            <a:endParaRPr lang="en-US" dirty="0"/>
          </a:p>
        </p:txBody>
      </p:sp>
      <p:sp>
        <p:nvSpPr>
          <p:cNvPr id="8" name="Content Placeholder 2"/>
          <p:cNvSpPr>
            <a:spLocks noGrp="1"/>
          </p:cNvSpPr>
          <p:nvPr>
            <p:ph idx="1"/>
          </p:nvPr>
        </p:nvSpPr>
        <p:spPr>
          <a:xfrm>
            <a:off x="409574" y="1209676"/>
            <a:ext cx="8315326" cy="5210174"/>
          </a:xfrm>
          <a:prstGeom prst="rect">
            <a:avLst/>
          </a:prstGeom>
        </p:spPr>
        <p:txBody>
          <a:bodyPr>
            <a:normAutofit/>
          </a:bodyPr>
          <a:lstStyle>
            <a:lvl1pPr>
              <a:defRPr sz="2000">
                <a:solidFill>
                  <a:srgbClr val="262626"/>
                </a:solidFill>
                <a:latin typeface="+mn-lt"/>
              </a:defRPr>
            </a:lvl1pPr>
            <a:lvl2pPr>
              <a:defRPr sz="1800">
                <a:solidFill>
                  <a:srgbClr val="262626"/>
                </a:solidFill>
                <a:latin typeface="+mn-lt"/>
              </a:defRPr>
            </a:lvl2pPr>
            <a:lvl3pPr>
              <a:defRPr sz="1600">
                <a:solidFill>
                  <a:srgbClr val="262626"/>
                </a:solidFill>
                <a:latin typeface="+mn-lt"/>
              </a:defRPr>
            </a:lvl3pPr>
            <a:lvl4pPr>
              <a:defRPr sz="1400">
                <a:solidFill>
                  <a:srgbClr val="262626"/>
                </a:solidFill>
                <a:latin typeface="+mn-lt"/>
              </a:defRPr>
            </a:lvl4pPr>
            <a:lvl5pPr>
              <a:defRPr sz="1400">
                <a:solidFill>
                  <a:srgbClr val="262626"/>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3" hasCustomPrompt="1"/>
          </p:nvPr>
        </p:nvSpPr>
        <p:spPr>
          <a:xfrm>
            <a:off x="409574" y="6638924"/>
            <a:ext cx="2667000" cy="219075"/>
          </a:xfrm>
          <a:prstGeom prst="rect">
            <a:avLst/>
          </a:prstGeom>
        </p:spPr>
        <p:txBody>
          <a:bodyPr/>
          <a:lstStyle>
            <a:lvl1pPr marL="0" algn="l" defTabSz="914400" rtl="0" eaLnBrk="1" latinLnBrk="0" hangingPunct="1">
              <a:buNone/>
              <a:defRPr lang="en-US" sz="900" kern="1200" spc="0" dirty="0">
                <a:solidFill>
                  <a:schemeClr val="bg1">
                    <a:lumMod val="65000"/>
                  </a:schemeClr>
                </a:solidFill>
                <a:latin typeface="+mj-lt"/>
                <a:ea typeface="+mn-ea"/>
                <a:cs typeface="Tahoma" pitchFamily="34" charset="0"/>
              </a:defRPr>
            </a:lvl1pPr>
            <a:lvl2pPr marL="0" algn="l" defTabSz="914400" rtl="0" eaLnBrk="1" latinLnBrk="0" hangingPunct="1">
              <a:defRPr lang="en-US" sz="1000" kern="1200" smtClean="0">
                <a:solidFill>
                  <a:schemeClr val="bg1">
                    <a:lumMod val="65000"/>
                  </a:schemeClr>
                </a:solidFill>
                <a:latin typeface="+mn-lt"/>
                <a:ea typeface="+mn-ea"/>
                <a:cs typeface="+mn-cs"/>
              </a:defRPr>
            </a:lvl2pPr>
            <a:lvl3pPr marL="0" algn="l" defTabSz="914400" rtl="0" eaLnBrk="1" latinLnBrk="0" hangingPunct="1">
              <a:defRPr lang="en-US" sz="1000" kern="1200" smtClean="0">
                <a:solidFill>
                  <a:schemeClr val="bg1">
                    <a:lumMod val="65000"/>
                  </a:schemeClr>
                </a:solidFill>
                <a:latin typeface="+mn-lt"/>
                <a:ea typeface="+mn-ea"/>
                <a:cs typeface="+mn-cs"/>
              </a:defRPr>
            </a:lvl3pPr>
            <a:lvl4pPr marL="0" algn="l" defTabSz="914400" rtl="0" eaLnBrk="1" latinLnBrk="0" hangingPunct="1">
              <a:defRPr lang="en-US" sz="1000" kern="1200" smtClean="0">
                <a:solidFill>
                  <a:schemeClr val="bg1">
                    <a:lumMod val="65000"/>
                  </a:schemeClr>
                </a:solidFill>
                <a:latin typeface="+mn-lt"/>
                <a:ea typeface="+mn-ea"/>
                <a:cs typeface="+mn-cs"/>
              </a:defRPr>
            </a:lvl4pPr>
            <a:lvl5pPr marL="0" algn="l" defTabSz="914400" rtl="0" eaLnBrk="1" latinLnBrk="0" hangingPunct="1">
              <a:defRPr lang="en-US" sz="1000" kern="1200" smtClean="0">
                <a:solidFill>
                  <a:schemeClr val="bg1">
                    <a:lumMod val="65000"/>
                  </a:schemeClr>
                </a:solidFill>
                <a:latin typeface="+mn-lt"/>
                <a:ea typeface="+mn-ea"/>
                <a:cs typeface="+mn-cs"/>
              </a:defRPr>
            </a:lvl5pPr>
          </a:lstStyle>
          <a:p>
            <a:pPr lvl="0"/>
            <a:r>
              <a:rPr lang="en-US" dirty="0" smtClean="0"/>
              <a:t>Footer</a:t>
            </a:r>
            <a:endParaRPr lang="en-US" dirty="0"/>
          </a:p>
        </p:txBody>
      </p:sp>
    </p:spTree>
    <p:extLst>
      <p:ext uri="{BB962C8B-B14F-4D97-AF65-F5344CB8AC3E}">
        <p14:creationId xmlns:p14="http://schemas.microsoft.com/office/powerpoint/2010/main" val="986924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ourcing">
    <p:spTree>
      <p:nvGrpSpPr>
        <p:cNvPr id="1" name=""/>
        <p:cNvGrpSpPr/>
        <p:nvPr/>
      </p:nvGrpSpPr>
      <p:grpSpPr>
        <a:xfrm>
          <a:off x="0" y="0"/>
          <a:ext cx="0" cy="0"/>
          <a:chOff x="0" y="0"/>
          <a:chExt cx="0" cy="0"/>
        </a:xfrm>
      </p:grpSpPr>
      <p:pic>
        <p:nvPicPr>
          <p:cNvPr id="3" name="Picture 2" descr="SourcingHeader.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288018" cy="816102"/>
          </a:xfrm>
          <a:prstGeom prst="rect">
            <a:avLst/>
          </a:prstGeom>
        </p:spPr>
      </p:pic>
      <p:sp>
        <p:nvSpPr>
          <p:cNvPr id="15" name="Title 1"/>
          <p:cNvSpPr>
            <a:spLocks noGrp="1"/>
          </p:cNvSpPr>
          <p:nvPr>
            <p:ph type="title"/>
          </p:nvPr>
        </p:nvSpPr>
        <p:spPr>
          <a:xfrm>
            <a:off x="1162538" y="0"/>
            <a:ext cx="6525847" cy="791308"/>
          </a:xfrm>
          <a:prstGeom prst="rect">
            <a:avLst/>
          </a:prstGeom>
        </p:spPr>
        <p:txBody>
          <a:bodyPr anchor="ctr">
            <a:normAutofit/>
          </a:bodyPr>
          <a:lstStyle>
            <a:lvl1pPr algn="l">
              <a:defRPr sz="3200" b="0">
                <a:effectLst/>
                <a:latin typeface="+mj-lt"/>
              </a:defRPr>
            </a:lvl1pPr>
          </a:lstStyle>
          <a:p>
            <a:r>
              <a:rPr lang="en-US" dirty="0" smtClean="0"/>
              <a:t>Click to edit Master title style</a:t>
            </a:r>
            <a:endParaRPr lang="en-US" dirty="0"/>
          </a:p>
        </p:txBody>
      </p:sp>
      <p:sp>
        <p:nvSpPr>
          <p:cNvPr id="16" name="Content Placeholder 2"/>
          <p:cNvSpPr>
            <a:spLocks noGrp="1"/>
          </p:cNvSpPr>
          <p:nvPr>
            <p:ph idx="1"/>
          </p:nvPr>
        </p:nvSpPr>
        <p:spPr>
          <a:xfrm>
            <a:off x="409574" y="1209676"/>
            <a:ext cx="8315326" cy="5210174"/>
          </a:xfrm>
          <a:prstGeom prst="rect">
            <a:avLst/>
          </a:prstGeom>
        </p:spPr>
        <p:txBody>
          <a:bodyPr>
            <a:normAutofit/>
          </a:bodyPr>
          <a:lstStyle>
            <a:lvl1pPr>
              <a:defRPr sz="2000">
                <a:solidFill>
                  <a:schemeClr val="tx1">
                    <a:lumMod val="85000"/>
                    <a:lumOff val="15000"/>
                  </a:schemeClr>
                </a:solidFill>
                <a:latin typeface="+mn-lt"/>
              </a:defRPr>
            </a:lvl1pPr>
            <a:lvl2pPr>
              <a:defRPr sz="1800">
                <a:solidFill>
                  <a:schemeClr val="tx1">
                    <a:lumMod val="85000"/>
                    <a:lumOff val="15000"/>
                  </a:schemeClr>
                </a:solidFill>
                <a:latin typeface="+mn-lt"/>
              </a:defRPr>
            </a:lvl2pPr>
            <a:lvl3pPr>
              <a:defRPr sz="1600">
                <a:solidFill>
                  <a:schemeClr val="tx1">
                    <a:lumMod val="85000"/>
                    <a:lumOff val="15000"/>
                  </a:schemeClr>
                </a:solidFill>
                <a:latin typeface="+mn-lt"/>
              </a:defRPr>
            </a:lvl3pPr>
            <a:lvl4pPr>
              <a:defRPr sz="1400">
                <a:solidFill>
                  <a:schemeClr val="tx1">
                    <a:lumMod val="85000"/>
                    <a:lumOff val="15000"/>
                  </a:schemeClr>
                </a:solidFill>
                <a:latin typeface="+mn-lt"/>
              </a:defRPr>
            </a:lvl4pPr>
            <a:lvl5pPr>
              <a:defRPr sz="1400">
                <a:solidFill>
                  <a:schemeClr val="tx1">
                    <a:lumMod val="85000"/>
                    <a:lumOff val="1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6"/>
          <p:cNvSpPr>
            <a:spLocks noGrp="1"/>
          </p:cNvSpPr>
          <p:nvPr>
            <p:ph type="body" sz="quarter" idx="13" hasCustomPrompt="1"/>
          </p:nvPr>
        </p:nvSpPr>
        <p:spPr>
          <a:xfrm>
            <a:off x="409574" y="6638924"/>
            <a:ext cx="2667000" cy="219075"/>
          </a:xfrm>
          <a:prstGeom prst="rect">
            <a:avLst/>
          </a:prstGeom>
        </p:spPr>
        <p:txBody>
          <a:bodyPr/>
          <a:lstStyle>
            <a:lvl1pPr marL="0" algn="l" defTabSz="914400" rtl="0" eaLnBrk="1" latinLnBrk="0" hangingPunct="1">
              <a:buNone/>
              <a:defRPr lang="en-US" sz="900" kern="1200" spc="0" dirty="0">
                <a:solidFill>
                  <a:schemeClr val="bg1">
                    <a:lumMod val="65000"/>
                  </a:schemeClr>
                </a:solidFill>
                <a:latin typeface="+mj-lt"/>
                <a:ea typeface="+mn-ea"/>
                <a:cs typeface="Tahoma" pitchFamily="34" charset="0"/>
              </a:defRPr>
            </a:lvl1pPr>
            <a:lvl2pPr marL="0" algn="l" defTabSz="914400" rtl="0" eaLnBrk="1" latinLnBrk="0" hangingPunct="1">
              <a:defRPr lang="en-US" sz="1000" kern="1200" smtClean="0">
                <a:solidFill>
                  <a:schemeClr val="bg1">
                    <a:lumMod val="65000"/>
                  </a:schemeClr>
                </a:solidFill>
                <a:latin typeface="+mn-lt"/>
                <a:ea typeface="+mn-ea"/>
                <a:cs typeface="+mn-cs"/>
              </a:defRPr>
            </a:lvl2pPr>
            <a:lvl3pPr marL="0" algn="l" defTabSz="914400" rtl="0" eaLnBrk="1" latinLnBrk="0" hangingPunct="1">
              <a:defRPr lang="en-US" sz="1000" kern="1200" smtClean="0">
                <a:solidFill>
                  <a:schemeClr val="bg1">
                    <a:lumMod val="65000"/>
                  </a:schemeClr>
                </a:solidFill>
                <a:latin typeface="+mn-lt"/>
                <a:ea typeface="+mn-ea"/>
                <a:cs typeface="+mn-cs"/>
              </a:defRPr>
            </a:lvl3pPr>
            <a:lvl4pPr marL="0" algn="l" defTabSz="914400" rtl="0" eaLnBrk="1" latinLnBrk="0" hangingPunct="1">
              <a:defRPr lang="en-US" sz="1000" kern="1200" smtClean="0">
                <a:solidFill>
                  <a:schemeClr val="bg1">
                    <a:lumMod val="65000"/>
                  </a:schemeClr>
                </a:solidFill>
                <a:latin typeface="+mn-lt"/>
                <a:ea typeface="+mn-ea"/>
                <a:cs typeface="+mn-cs"/>
              </a:defRPr>
            </a:lvl4pPr>
            <a:lvl5pPr marL="0" algn="l" defTabSz="914400" rtl="0" eaLnBrk="1" latinLnBrk="0" hangingPunct="1">
              <a:defRPr lang="en-US" sz="1000" kern="1200" smtClean="0">
                <a:solidFill>
                  <a:schemeClr val="bg1">
                    <a:lumMod val="65000"/>
                  </a:schemeClr>
                </a:solidFill>
                <a:latin typeface="+mn-lt"/>
                <a:ea typeface="+mn-ea"/>
                <a:cs typeface="+mn-cs"/>
              </a:defRPr>
            </a:lvl5pPr>
          </a:lstStyle>
          <a:p>
            <a:pPr lvl="0"/>
            <a:r>
              <a:rPr lang="en-US" dirty="0" smtClean="0"/>
              <a:t>Footer</a:t>
            </a:r>
            <a:endParaRPr lang="en-US" dirty="0"/>
          </a:p>
        </p:txBody>
      </p:sp>
      <p:sp>
        <p:nvSpPr>
          <p:cNvPr id="9" name="TextBox 8"/>
          <p:cNvSpPr txBox="1"/>
          <p:nvPr userDrawn="1"/>
        </p:nvSpPr>
        <p:spPr>
          <a:xfrm>
            <a:off x="8080496" y="6512"/>
            <a:ext cx="806099" cy="784830"/>
          </a:xfrm>
          <a:prstGeom prst="rect">
            <a:avLst/>
          </a:prstGeom>
          <a:noFill/>
        </p:spPr>
        <p:txBody>
          <a:bodyPr wrap="none" rtlCol="0">
            <a:spAutoFit/>
          </a:bodyPr>
          <a:lstStyle/>
          <a:p>
            <a:pPr fontAlgn="auto">
              <a:lnSpc>
                <a:spcPts val="1100"/>
              </a:lnSpc>
              <a:spcBef>
                <a:spcPts val="0"/>
              </a:spcBef>
              <a:spcAft>
                <a:spcPts val="0"/>
              </a:spcAft>
            </a:pPr>
            <a:r>
              <a:rPr lang="en-US" sz="900" dirty="0" smtClean="0">
                <a:solidFill>
                  <a:srgbClr val="FFFFFF">
                    <a:lumMod val="75000"/>
                  </a:srgbClr>
                </a:solidFill>
                <a:latin typeface="Arial"/>
                <a:cs typeface="Tahoma" pitchFamily="34" charset="0"/>
              </a:rPr>
              <a:t>Health</a:t>
            </a:r>
          </a:p>
          <a:p>
            <a:pPr fontAlgn="auto">
              <a:lnSpc>
                <a:spcPts val="1100"/>
              </a:lnSpc>
              <a:spcBef>
                <a:spcPts val="0"/>
              </a:spcBef>
              <a:spcAft>
                <a:spcPts val="0"/>
              </a:spcAft>
            </a:pPr>
            <a:r>
              <a:rPr lang="en-US" sz="900" dirty="0" smtClean="0">
                <a:solidFill>
                  <a:srgbClr val="FFFFFF">
                    <a:lumMod val="75000"/>
                  </a:srgbClr>
                </a:solidFill>
                <a:latin typeface="Arial"/>
                <a:cs typeface="Tahoma" pitchFamily="34" charset="0"/>
              </a:rPr>
              <a:t>Environment</a:t>
            </a:r>
          </a:p>
          <a:p>
            <a:pPr fontAlgn="auto">
              <a:lnSpc>
                <a:spcPts val="1100"/>
              </a:lnSpc>
              <a:spcBef>
                <a:spcPts val="0"/>
              </a:spcBef>
              <a:spcAft>
                <a:spcPts val="0"/>
              </a:spcAft>
            </a:pPr>
            <a:r>
              <a:rPr lang="en-US" sz="900" dirty="0" smtClean="0">
                <a:solidFill>
                  <a:prstClr val="white"/>
                </a:solidFill>
                <a:latin typeface="Arial"/>
                <a:cs typeface="Tahoma" pitchFamily="34" charset="0"/>
              </a:rPr>
              <a:t>Sourcing</a:t>
            </a:r>
          </a:p>
          <a:p>
            <a:pPr fontAlgn="auto">
              <a:lnSpc>
                <a:spcPts val="1100"/>
              </a:lnSpc>
              <a:spcBef>
                <a:spcPts val="0"/>
              </a:spcBef>
              <a:spcAft>
                <a:spcPts val="0"/>
              </a:spcAft>
            </a:pPr>
            <a:r>
              <a:rPr lang="en-US" sz="900" dirty="0" smtClean="0">
                <a:solidFill>
                  <a:srgbClr val="FFFFFF">
                    <a:lumMod val="75000"/>
                  </a:srgbClr>
                </a:solidFill>
                <a:latin typeface="Arial"/>
                <a:cs typeface="Tahoma" pitchFamily="34" charset="0"/>
              </a:rPr>
              <a:t>Workplace</a:t>
            </a:r>
          </a:p>
          <a:p>
            <a:pPr fontAlgn="auto">
              <a:lnSpc>
                <a:spcPts val="1100"/>
              </a:lnSpc>
              <a:spcBef>
                <a:spcPts val="0"/>
              </a:spcBef>
              <a:spcAft>
                <a:spcPts val="0"/>
              </a:spcAft>
            </a:pPr>
            <a:r>
              <a:rPr lang="en-US" sz="900" dirty="0" smtClean="0">
                <a:solidFill>
                  <a:srgbClr val="FFFFFF">
                    <a:lumMod val="75000"/>
                  </a:srgbClr>
                </a:solidFill>
                <a:latin typeface="Arial"/>
                <a:cs typeface="Tahoma" pitchFamily="34" charset="0"/>
              </a:rPr>
              <a:t>Communities</a:t>
            </a:r>
          </a:p>
        </p:txBody>
      </p:sp>
    </p:spTree>
    <p:extLst>
      <p:ext uri="{BB962C8B-B14F-4D97-AF65-F5344CB8AC3E}">
        <p14:creationId xmlns:p14="http://schemas.microsoft.com/office/powerpoint/2010/main" val="1268359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77274" y="6543675"/>
            <a:ext cx="466725" cy="257175"/>
          </a:xfrm>
          <a:prstGeom prst="rect">
            <a:avLst/>
          </a:prstGeom>
        </p:spPr>
        <p:txBody>
          <a:bodyPr/>
          <a:lstStyle/>
          <a:p>
            <a:pPr fontAlgn="auto">
              <a:spcBef>
                <a:spcPts val="0"/>
              </a:spcBef>
              <a:spcAft>
                <a:spcPts val="0"/>
              </a:spcAft>
            </a:pPr>
            <a:fld id="{C68C4F18-4970-4985-9D2E-1024468D87A6}" type="slidenum">
              <a:rPr lang="en-US" smtClean="0">
                <a:solidFill>
                  <a:prstClr val="black"/>
                </a:solidFill>
                <a:latin typeface="Arial"/>
              </a:rPr>
              <a:pPr fontAlgn="auto">
                <a:spcBef>
                  <a:spcPts val="0"/>
                </a:spcBef>
                <a:spcAft>
                  <a:spcPts val="0"/>
                </a:spcAft>
              </a:pPr>
              <a:t>‹#›</a:t>
            </a:fld>
            <a:endParaRPr lang="en-US">
              <a:solidFill>
                <a:prstClr val="black"/>
              </a:solidFill>
              <a:latin typeface="Arial"/>
            </a:endParaRPr>
          </a:p>
        </p:txBody>
      </p:sp>
    </p:spTree>
    <p:extLst>
      <p:ext uri="{BB962C8B-B14F-4D97-AF65-F5344CB8AC3E}">
        <p14:creationId xmlns:p14="http://schemas.microsoft.com/office/powerpoint/2010/main" val="415895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066800"/>
            <a:ext cx="8229600" cy="7318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7396C4B-8DC7-43B2-9E55-23F67EB20CA7}"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B0F3F9-56AA-402F-AB5D-6759AA4D945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57200" y="710709"/>
            <a:ext cx="3559175" cy="338554"/>
          </a:xfrm>
        </p:spPr>
        <p:txBody>
          <a:bodyPr>
            <a:spAutoFit/>
          </a:bodyPr>
          <a:lstStyle>
            <a:lvl1pPr marL="0" marR="0" indent="0" algn="l" defTabSz="457200" rtl="0" eaLnBrk="1" fontAlgn="auto" latinLnBrk="0" hangingPunct="1">
              <a:lnSpc>
                <a:spcPct val="100000"/>
              </a:lnSpc>
              <a:spcBef>
                <a:spcPct val="20000"/>
              </a:spcBef>
              <a:spcAft>
                <a:spcPts val="0"/>
              </a:spcAft>
              <a:buClrTx/>
              <a:buSzTx/>
              <a:buFontTx/>
              <a:buNone/>
              <a:tabLst/>
              <a:defRPr sz="1600">
                <a:solidFill>
                  <a:schemeClr val="tx1">
                    <a:lumMod val="90000"/>
                    <a:lumOff val="10000"/>
                  </a:schemeClr>
                </a:solidFill>
                <a:latin typeface=""/>
              </a:defRPr>
            </a:lvl1pPr>
          </a:lstStyle>
          <a:p>
            <a:r>
              <a:rPr lang="en-US" sz="1600" b="0" dirty="0" smtClean="0">
                <a:solidFill>
                  <a:schemeClr val="tx1">
                    <a:lumMod val="75000"/>
                    <a:lumOff val="25000"/>
                  </a:schemeClr>
                </a:solidFill>
              </a:rPr>
              <a:t>Sub Heading</a:t>
            </a:r>
            <a:endParaRPr lang="en-US" sz="1600" b="0" dirty="0">
              <a:solidFill>
                <a:schemeClr val="tx1">
                  <a:lumMod val="75000"/>
                  <a:lumOff val="25000"/>
                </a:schemeClr>
              </a:solidFill>
            </a:endParaRPr>
          </a:p>
        </p:txBody>
      </p:sp>
      <p:sp>
        <p:nvSpPr>
          <p:cNvPr id="3" name="Content Placeholder 2"/>
          <p:cNvSpPr>
            <a:spLocks noGrp="1"/>
          </p:cNvSpPr>
          <p:nvPr>
            <p:ph idx="1"/>
          </p:nvPr>
        </p:nvSpPr>
        <p:spPr/>
        <p:txBody>
          <a:bodyPr>
            <a:normAutofit/>
          </a:bodyPr>
          <a:lstStyle>
            <a:lvl1pPr marL="164592" indent="-164592">
              <a:defRPr sz="1600">
                <a:solidFill>
                  <a:srgbClr val="3D3D3D"/>
                </a:solidFill>
                <a:latin typeface="Arial"/>
                <a:cs typeface="Arial"/>
              </a:defRPr>
            </a:lvl1pPr>
            <a:lvl2pPr>
              <a:defRPr sz="1600">
                <a:solidFill>
                  <a:srgbClr val="3D3D3D"/>
                </a:solidFill>
                <a:latin typeface="Arial"/>
                <a:cs typeface="Arial"/>
              </a:defRPr>
            </a:lvl2pPr>
            <a:lvl3pPr>
              <a:defRPr sz="1600">
                <a:solidFill>
                  <a:srgbClr val="3D3D3D"/>
                </a:solidFill>
                <a:latin typeface="Arial"/>
                <a:cs typeface="Arial"/>
              </a:defRPr>
            </a:lvl3pPr>
            <a:lvl4pPr>
              <a:defRPr sz="1600">
                <a:solidFill>
                  <a:srgbClr val="3D3D3D"/>
                </a:solidFill>
                <a:latin typeface="Arial"/>
                <a:cs typeface="Arial"/>
              </a:defRPr>
            </a:lvl4pPr>
            <a:lvl5pPr>
              <a:defRPr sz="1600">
                <a:solidFill>
                  <a:srgbClr val="3D3D3D"/>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7677853" y="6478391"/>
            <a:ext cx="537832" cy="365125"/>
          </a:xfrm>
          <a:prstGeom prst="rect">
            <a:avLst/>
          </a:prstGeom>
        </p:spPr>
        <p:txBody>
          <a:bodyPr/>
          <a:lstStyle>
            <a:lvl1pPr algn="l">
              <a:defRPr sz="800">
                <a:solidFill>
                  <a:srgbClr val="FFFFFF"/>
                </a:solidFill>
                <a:latin typeface="Arial"/>
                <a:cs typeface="Arial"/>
              </a:defRPr>
            </a:lvl1pPr>
          </a:lstStyle>
          <a:p>
            <a:pPr fontAlgn="auto">
              <a:spcBef>
                <a:spcPts val="0"/>
              </a:spcBef>
              <a:spcAft>
                <a:spcPts val="0"/>
              </a:spcAft>
            </a:pPr>
            <a:fld id="{AA0F9C9A-4EA0-704A-9BEE-82FF8AF8655E}" type="slidenum">
              <a:rPr lang="en-US" smtClean="0"/>
              <a:pPr fontAlgn="auto">
                <a:spcBef>
                  <a:spcPts val="0"/>
                </a:spcBef>
                <a:spcAft>
                  <a:spcPts val="0"/>
                </a:spcAft>
              </a:pPr>
              <a:t>‹#›</a:t>
            </a:fld>
            <a:endParaRPr lang="en-US" dirty="0"/>
          </a:p>
        </p:txBody>
      </p:sp>
      <p:sp>
        <p:nvSpPr>
          <p:cNvPr id="7" name="Title 1"/>
          <p:cNvSpPr>
            <a:spLocks noGrp="1"/>
          </p:cNvSpPr>
          <p:nvPr>
            <p:ph type="title" hasCustomPrompt="1"/>
          </p:nvPr>
        </p:nvSpPr>
        <p:spPr>
          <a:xfrm>
            <a:off x="457200" y="274638"/>
            <a:ext cx="8229600" cy="430887"/>
          </a:xfrm>
        </p:spPr>
        <p:txBody>
          <a:bodyPr anchor="t" anchorCtr="0">
            <a:spAutoFit/>
          </a:bodyPr>
          <a:lstStyle>
            <a:lvl1pPr algn="l">
              <a:defRPr sz="2200" b="1">
                <a:solidFill>
                  <a:srgbClr val="006392"/>
                </a:solidFill>
                <a:latin typeface="Arial"/>
                <a:cs typeface="Arial"/>
              </a:defRPr>
            </a:lvl1pPr>
          </a:lstStyle>
          <a:p>
            <a:r>
              <a:rPr lang="en-US" dirty="0" smtClean="0"/>
              <a:t>Heading</a:t>
            </a:r>
            <a:endParaRPr lang="en-US" dirty="0"/>
          </a:p>
        </p:txBody>
      </p:sp>
      <p:sp>
        <p:nvSpPr>
          <p:cNvPr id="8" name="Subtitle 2"/>
          <p:cNvSpPr txBox="1">
            <a:spLocks/>
          </p:cNvSpPr>
          <p:nvPr/>
        </p:nvSpPr>
        <p:spPr>
          <a:xfrm>
            <a:off x="674986" y="6593591"/>
            <a:ext cx="4128756" cy="163694"/>
          </a:xfrm>
          <a:prstGeom prst="rect">
            <a:avLst/>
          </a:prstGeom>
          <a:noFill/>
          <a:ln>
            <a:noFill/>
          </a:ln>
        </p:spPr>
        <p:txBody>
          <a:bodyPr vert="horz" lIns="0" tIns="0" rIns="0" bIns="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800" dirty="0" smtClean="0">
                <a:solidFill>
                  <a:srgbClr val="FFFFFF"/>
                </a:solidFill>
              </a:rPr>
              <a:t>© 2014 Arizona State University and University of Arkansas</a:t>
            </a:r>
          </a:p>
        </p:txBody>
      </p:sp>
      <p:sp>
        <p:nvSpPr>
          <p:cNvPr id="9" name="Subtitle 2"/>
          <p:cNvSpPr txBox="1">
            <a:spLocks/>
          </p:cNvSpPr>
          <p:nvPr userDrawn="1"/>
        </p:nvSpPr>
        <p:spPr>
          <a:xfrm>
            <a:off x="674986" y="6593591"/>
            <a:ext cx="4128756" cy="163694"/>
          </a:xfrm>
          <a:prstGeom prst="rect">
            <a:avLst/>
          </a:prstGeom>
          <a:noFill/>
          <a:ln>
            <a:noFill/>
          </a:ln>
        </p:spPr>
        <p:txBody>
          <a:bodyPr vert="horz" lIns="0" tIns="0" rIns="0" bIns="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800" dirty="0" smtClean="0">
                <a:solidFill>
                  <a:srgbClr val="FFFFFF"/>
                </a:solidFill>
              </a:rPr>
              <a:t>© 2014 Arizona State University and University of Arkansas</a:t>
            </a:r>
          </a:p>
        </p:txBody>
      </p:sp>
    </p:spTree>
    <p:extLst>
      <p:ext uri="{BB962C8B-B14F-4D97-AF65-F5344CB8AC3E}">
        <p14:creationId xmlns:p14="http://schemas.microsoft.com/office/powerpoint/2010/main" val="6618784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Edit Slide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C1CB331-C739-48C9-812F-223659D9881C}" type="datetime1">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36F9F-A94F-4139-94A9-9BC2C5E72E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1765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2011-NSM-Bkg-Separator-Shadow.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61958"/>
            <a:ext cx="9144000" cy="2762250"/>
          </a:xfrm>
          <a:prstGeom prst="rect">
            <a:avLst/>
          </a:prstGeom>
        </p:spPr>
      </p:pic>
      <p:grpSp>
        <p:nvGrpSpPr>
          <p:cNvPr id="7" name="Group 6"/>
          <p:cNvGrpSpPr/>
          <p:nvPr userDrawn="1"/>
        </p:nvGrpSpPr>
        <p:grpSpPr>
          <a:xfrm>
            <a:off x="0" y="2251316"/>
            <a:ext cx="9144000" cy="2193534"/>
            <a:chOff x="0" y="2251316"/>
            <a:chExt cx="9144000" cy="2193534"/>
          </a:xfrm>
        </p:grpSpPr>
        <p:sp>
          <p:nvSpPr>
            <p:cNvPr id="8" name="Rectangle 7"/>
            <p:cNvSpPr/>
            <p:nvPr/>
          </p:nvSpPr>
          <p:spPr>
            <a:xfrm>
              <a:off x="0" y="2251316"/>
              <a:ext cx="9144000" cy="219353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9" name="Straight Connector 8"/>
            <p:cNvCxnSpPr/>
            <p:nvPr/>
          </p:nvCxnSpPr>
          <p:spPr>
            <a:xfrm>
              <a:off x="0" y="4413174"/>
              <a:ext cx="4691818" cy="0"/>
            </a:xfrm>
            <a:prstGeom prst="line">
              <a:avLst/>
            </a:prstGeom>
            <a:ln w="57150">
              <a:gradFill flip="none" rotWithShape="1">
                <a:gsLst>
                  <a:gs pos="0">
                    <a:schemeClr val="bg1">
                      <a:alpha val="0"/>
                    </a:schemeClr>
                  </a:gs>
                  <a:gs pos="30000">
                    <a:schemeClr val="accent2">
                      <a:lumMod val="60000"/>
                      <a:lumOff val="40000"/>
                    </a:schemeClr>
                  </a:gs>
                  <a:gs pos="100000">
                    <a:schemeClr val="bg1">
                      <a:alpha val="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52182" y="2280724"/>
              <a:ext cx="4691818" cy="0"/>
            </a:xfrm>
            <a:prstGeom prst="line">
              <a:avLst/>
            </a:prstGeom>
            <a:ln w="57150">
              <a:gradFill flip="none" rotWithShape="1">
                <a:gsLst>
                  <a:gs pos="0">
                    <a:schemeClr val="bg1">
                      <a:alpha val="0"/>
                    </a:schemeClr>
                  </a:gs>
                  <a:gs pos="30000">
                    <a:schemeClr val="accent2">
                      <a:lumMod val="60000"/>
                      <a:lumOff val="40000"/>
                    </a:schemeClr>
                  </a:gs>
                  <a:gs pos="100000">
                    <a:schemeClr val="bg1">
                      <a:alpha val="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1268732" y="2661690"/>
            <a:ext cx="7750577" cy="858697"/>
          </a:xfrm>
          <a:noFill/>
          <a:ln w="9525" algn="ctr">
            <a:noFill/>
            <a:miter lim="800000"/>
            <a:headEnd/>
            <a:tailEnd/>
          </a:ln>
          <a:effectLst/>
        </p:spPr>
        <p:txBody>
          <a:bodyPr vert="horz" wrap="square" lIns="91440" tIns="45720" rIns="91440" bIns="27432" numCol="1" anchor="b" anchorCtr="0" compatLnSpc="1">
            <a:spAutoFit/>
          </a:bodyPr>
          <a:lstStyle>
            <a:lvl1pPr marL="0" algn="l" defTabSz="914400" rtl="0" eaLnBrk="1" latinLnBrk="0" hangingPunct="1">
              <a:lnSpc>
                <a:spcPct val="85000"/>
              </a:lnSpc>
              <a:defRPr lang="en-US" sz="6000" b="1" kern="0">
                <a:solidFill>
                  <a:schemeClr val="accent1">
                    <a:lumMod val="75000"/>
                  </a:schemeClr>
                </a:solidFill>
                <a:effectLst>
                  <a:outerShdw dir="5400000" algn="ctr" rotWithShape="0">
                    <a:schemeClr val="bg1"/>
                  </a:outerShdw>
                </a:effectLst>
                <a:latin typeface="Century Gothic" pitchFamily="34" charset="0"/>
                <a:ea typeface="+mj-ea"/>
                <a:cs typeface="Arial" pitchFamily="34" charset="0"/>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3253489" y="3430785"/>
            <a:ext cx="4621778" cy="649409"/>
          </a:xfrm>
          <a:prstGeom prst="rect">
            <a:avLst/>
          </a:prstGeom>
          <a:noFill/>
          <a:ln w="9525" algn="ctr">
            <a:noFill/>
            <a:miter lim="800000"/>
            <a:headEnd/>
            <a:tailEnd/>
          </a:ln>
          <a:effectLst/>
        </p:spPr>
        <p:txBody>
          <a:bodyPr vert="horz" wrap="none" lIns="91440" tIns="45720" rIns="91440" bIns="27432" numCol="1" anchor="b" anchorCtr="0" compatLnSpc="1">
            <a:spAutoFit/>
          </a:bodyPr>
          <a:lstStyle>
            <a:lvl1pPr marL="0" indent="0" algn="r" defTabSz="914400" rtl="0" eaLnBrk="1" latinLnBrk="0" hangingPunct="1">
              <a:lnSpc>
                <a:spcPct val="85000"/>
              </a:lnSpc>
              <a:buNone/>
              <a:defRPr lang="en-US" sz="4400" b="0" kern="0" smtClean="0">
                <a:solidFill>
                  <a:srgbClr val="A4C309"/>
                </a:solidFill>
                <a:effectLst>
                  <a:outerShdw dir="5400000" algn="ctr" rotWithShape="0">
                    <a:schemeClr val="bg1"/>
                  </a:outerShdw>
                </a:effectLst>
                <a:latin typeface="Century Gothic" pitchFamily="34" charset="0"/>
                <a:ea typeface="+mj-ea"/>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Title</a:t>
            </a:r>
          </a:p>
        </p:txBody>
      </p:sp>
      <p:sp>
        <p:nvSpPr>
          <p:cNvPr id="4" name="Date Placeholder 3"/>
          <p:cNvSpPr>
            <a:spLocks noGrp="1"/>
          </p:cNvSpPr>
          <p:nvPr>
            <p:ph type="dt" sz="half" idx="10"/>
          </p:nvPr>
        </p:nvSpPr>
        <p:spPr/>
        <p:txBody>
          <a:bodyPr/>
          <a:lstStyle/>
          <a:p>
            <a:fld id="{66E3B3C9-98A5-4859-95EC-3D7F60D9C3FF}" type="datetime1">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5616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Content Placeholder 2"/>
          <p:cNvSpPr>
            <a:spLocks noGrp="1"/>
          </p:cNvSpPr>
          <p:nvPr>
            <p:ph sz="half" idx="1"/>
          </p:nvPr>
        </p:nvSpPr>
        <p:spPr>
          <a:xfrm>
            <a:off x="346075" y="1247775"/>
            <a:ext cx="4038600" cy="4968319"/>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F8F511-BF7E-46BC-839E-7D3CBC3DCDD9}" type="datetime1">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4543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400"/>
            </a:lvl1pPr>
          </a:lstStyle>
          <a:p>
            <a:r>
              <a:rPr lang="en-US" dirty="0" smtClean="0"/>
              <a:t>Click to Edit Slide Title</a:t>
            </a:r>
            <a:endParaRPr lang="en-US" dirty="0"/>
          </a:p>
        </p:txBody>
      </p:sp>
      <p:sp>
        <p:nvSpPr>
          <p:cNvPr id="3" name="Date Placeholder 2"/>
          <p:cNvSpPr>
            <a:spLocks noGrp="1"/>
          </p:cNvSpPr>
          <p:nvPr>
            <p:ph type="dt" sz="half" idx="10"/>
          </p:nvPr>
        </p:nvSpPr>
        <p:spPr/>
        <p:txBody>
          <a:bodyPr/>
          <a:lstStyle/>
          <a:p>
            <a:fld id="{4225F3D0-58DD-48C1-8209-78FFAEDA04B9}" type="datetime1">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741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BC8F7-B619-4B75-B5FD-C1457C18D996}" type="datetime1">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9859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6" name="Rectangle 5"/>
          <p:cNvSpPr/>
          <p:nvPr userDrawn="1"/>
        </p:nvSpPr>
        <p:spPr>
          <a:xfrm rot="10800000">
            <a:off x="-1" y="6662057"/>
            <a:ext cx="9144000" cy="195943"/>
          </a:xfrm>
          <a:prstGeom prst="rect">
            <a:avLst/>
          </a:prstGeom>
          <a:gradFill flip="none" rotWithShape="1">
            <a:gsLst>
              <a:gs pos="0">
                <a:schemeClr val="accent4"/>
              </a:gs>
              <a:gs pos="6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7" name="Straight Connector 6"/>
          <p:cNvCxnSpPr/>
          <p:nvPr userDrawn="1"/>
        </p:nvCxnSpPr>
        <p:spPr bwMode="ltGray">
          <a:xfrm flipH="1">
            <a:off x="0" y="6633139"/>
            <a:ext cx="9137694" cy="0"/>
          </a:xfrm>
          <a:prstGeom prst="line">
            <a:avLst/>
          </a:prstGeom>
          <a:ln w="63500">
            <a:gradFill flip="none" rotWithShape="1">
              <a:gsLst>
                <a:gs pos="0">
                  <a:schemeClr val="bg1">
                    <a:alpha val="0"/>
                  </a:schemeClr>
                </a:gs>
                <a:gs pos="19000">
                  <a:schemeClr val="accent2">
                    <a:lumMod val="60000"/>
                    <a:lumOff val="40000"/>
                  </a:schemeClr>
                </a:gs>
                <a:gs pos="34000">
                  <a:schemeClr val="accent2">
                    <a:lumMod val="60000"/>
                    <a:lumOff val="40000"/>
                  </a:schemeClr>
                </a:gs>
                <a:gs pos="100000">
                  <a:schemeClr val="bg1">
                    <a:alpha val="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0" y="0"/>
            <a:ext cx="9144001" cy="933065"/>
            <a:chOff x="0" y="0"/>
            <a:chExt cx="9144001" cy="933065"/>
          </a:xfrm>
        </p:grpSpPr>
        <p:sp>
          <p:nvSpPr>
            <p:cNvPr id="9" name="Rectangle 8"/>
            <p:cNvSpPr/>
            <p:nvPr userDrawn="1"/>
          </p:nvSpPr>
          <p:spPr bwMode="ltGray">
            <a:xfrm>
              <a:off x="0" y="0"/>
              <a:ext cx="9144000" cy="890649"/>
            </a:xfrm>
            <a:prstGeom prst="rect">
              <a:avLst/>
            </a:prstGeom>
            <a:gradFill flip="none" rotWithShape="1">
              <a:gsLst>
                <a:gs pos="4000">
                  <a:schemeClr val="accent4">
                    <a:lumMod val="75000"/>
                  </a:scheme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0" name="Picture 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contrast="-55000"/>
                      </a14:imgEffect>
                    </a14:imgLayer>
                  </a14:imgProps>
                </a:ext>
                <a:ext uri="{28A0092B-C50C-407E-A947-70E740481C1C}">
                  <a14:useLocalDpi xmlns:a14="http://schemas.microsoft.com/office/drawing/2010/main"/>
                </a:ext>
              </a:extLst>
            </a:blip>
            <a:srcRect/>
            <a:stretch/>
          </p:blipFill>
          <p:spPr bwMode="ltGray">
            <a:xfrm>
              <a:off x="0" y="0"/>
              <a:ext cx="9144001" cy="897147"/>
            </a:xfrm>
            <a:prstGeom prst="rect">
              <a:avLst/>
            </a:prstGeom>
          </p:spPr>
        </p:pic>
        <p:cxnSp>
          <p:nvCxnSpPr>
            <p:cNvPr id="11" name="Straight Connector 10"/>
            <p:cNvCxnSpPr/>
            <p:nvPr userDrawn="1"/>
          </p:nvCxnSpPr>
          <p:spPr bwMode="ltGray">
            <a:xfrm>
              <a:off x="0" y="933065"/>
              <a:ext cx="9137694" cy="0"/>
            </a:xfrm>
            <a:prstGeom prst="line">
              <a:avLst/>
            </a:prstGeom>
            <a:ln w="63500">
              <a:gradFill flip="none" rotWithShape="1">
                <a:gsLst>
                  <a:gs pos="0">
                    <a:schemeClr val="bg1">
                      <a:alpha val="0"/>
                    </a:schemeClr>
                  </a:gs>
                  <a:gs pos="85000">
                    <a:schemeClr val="accent2">
                      <a:lumMod val="60000"/>
                      <a:lumOff val="40000"/>
                    </a:schemeClr>
                  </a:gs>
                  <a:gs pos="100000">
                    <a:schemeClr val="bg1">
                      <a:alpha val="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801584"/>
              <a:ext cx="9144000" cy="100940"/>
            </a:xfrm>
            <a:prstGeom prst="rect">
              <a:avLst/>
            </a:prstGeom>
            <a:gradFill flip="none" rotWithShape="1">
              <a:gsLst>
                <a:gs pos="0">
                  <a:schemeClr val="bg1">
                    <a:alpha val="0"/>
                  </a:schemeClr>
                </a:gs>
                <a:gs pos="100000">
                  <a:srgbClr val="85C8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 name="Title 1"/>
          <p:cNvSpPr>
            <a:spLocks noGrp="1"/>
          </p:cNvSpPr>
          <p:nvPr>
            <p:ph type="title" hasCustomPrompt="1"/>
          </p:nvPr>
        </p:nvSpPr>
        <p:spPr/>
        <p:txBody>
          <a:bodyPr/>
          <a:lstStyle/>
          <a:p>
            <a:r>
              <a:rPr lang="en-US" dirty="0" smtClean="0"/>
              <a:t>Click to Edit Slide Title</a:t>
            </a:r>
            <a:endParaRPr lang="en-US" dirty="0"/>
          </a:p>
        </p:txBody>
      </p:sp>
      <p:sp>
        <p:nvSpPr>
          <p:cNvPr id="3" name="Date Placeholder 2"/>
          <p:cNvSpPr>
            <a:spLocks noGrp="1"/>
          </p:cNvSpPr>
          <p:nvPr>
            <p:ph type="dt" sz="half" idx="10"/>
          </p:nvPr>
        </p:nvSpPr>
        <p:spPr/>
        <p:txBody>
          <a:bodyPr/>
          <a:lstStyle/>
          <a:p>
            <a:fld id="{4225F3D0-58DD-48C1-8209-78FFAEDA04B9}" type="datetime1">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04241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o Headline">
    <p:spTree>
      <p:nvGrpSpPr>
        <p:cNvPr id="1" name=""/>
        <p:cNvGrpSpPr/>
        <p:nvPr/>
      </p:nvGrpSpPr>
      <p:grpSpPr>
        <a:xfrm>
          <a:off x="0" y="0"/>
          <a:ext cx="0" cy="0"/>
          <a:chOff x="0" y="0"/>
          <a:chExt cx="0" cy="0"/>
        </a:xfrm>
      </p:grpSpPr>
      <p:sp>
        <p:nvSpPr>
          <p:cNvPr id="6" name="Rectangle 5"/>
          <p:cNvSpPr/>
          <p:nvPr userDrawn="1"/>
        </p:nvSpPr>
        <p:spPr>
          <a:xfrm rot="10800000">
            <a:off x="-1" y="6662057"/>
            <a:ext cx="9144000" cy="195943"/>
          </a:xfrm>
          <a:prstGeom prst="rect">
            <a:avLst/>
          </a:prstGeom>
          <a:gradFill flip="none" rotWithShape="1">
            <a:gsLst>
              <a:gs pos="0">
                <a:schemeClr val="accent4"/>
              </a:gs>
              <a:gs pos="6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7" name="Straight Connector 6"/>
          <p:cNvCxnSpPr/>
          <p:nvPr userDrawn="1"/>
        </p:nvCxnSpPr>
        <p:spPr bwMode="ltGray">
          <a:xfrm flipH="1">
            <a:off x="0" y="6633139"/>
            <a:ext cx="9137694" cy="0"/>
          </a:xfrm>
          <a:prstGeom prst="line">
            <a:avLst/>
          </a:prstGeom>
          <a:ln w="63500">
            <a:gradFill flip="none" rotWithShape="1">
              <a:gsLst>
                <a:gs pos="0">
                  <a:schemeClr val="bg1">
                    <a:alpha val="0"/>
                  </a:schemeClr>
                </a:gs>
                <a:gs pos="19000">
                  <a:schemeClr val="accent2">
                    <a:lumMod val="60000"/>
                    <a:lumOff val="40000"/>
                  </a:schemeClr>
                </a:gs>
                <a:gs pos="34000">
                  <a:schemeClr val="accent2">
                    <a:lumMod val="60000"/>
                    <a:lumOff val="40000"/>
                  </a:schemeClr>
                </a:gs>
                <a:gs pos="100000">
                  <a:schemeClr val="bg1">
                    <a:alpha val="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0" y="6739206"/>
            <a:ext cx="2133600" cy="118794"/>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fld id="{E02B0235-7453-41CC-9203-290E8BC12925}" type="datetime1">
              <a:rPr lang="en-US" smtClean="0">
                <a:solidFill>
                  <a:prstClr val="black">
                    <a:tint val="75000"/>
                  </a:prstClr>
                </a:solidFill>
              </a:rPr>
              <a:pPr/>
              <a:t>8/20/2014</a:t>
            </a:fld>
            <a:endParaRPr lang="en-US">
              <a:solidFill>
                <a:prstClr val="black">
                  <a:tint val="75000"/>
                </a:prstClr>
              </a:solidFill>
            </a:endParaRPr>
          </a:p>
        </p:txBody>
      </p:sp>
      <p:sp>
        <p:nvSpPr>
          <p:cNvPr id="10" name="Footer Placeholder 4"/>
          <p:cNvSpPr>
            <a:spLocks noGrp="1"/>
          </p:cNvSpPr>
          <p:nvPr>
            <p:ph type="ftr" sz="quarter" idx="3"/>
          </p:nvPr>
        </p:nvSpPr>
        <p:spPr>
          <a:xfrm>
            <a:off x="3124200" y="6739206"/>
            <a:ext cx="2895600" cy="118794"/>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11" name="Slide Number Placeholder 5"/>
          <p:cNvSpPr>
            <a:spLocks noGrp="1"/>
          </p:cNvSpPr>
          <p:nvPr>
            <p:ph type="sldNum" sz="quarter" idx="4"/>
          </p:nvPr>
        </p:nvSpPr>
        <p:spPr>
          <a:xfrm>
            <a:off x="8164284" y="6739206"/>
            <a:ext cx="950026" cy="118794"/>
          </a:xfrm>
          <a:prstGeom prst="rect">
            <a:avLst/>
          </a:prstGeom>
        </p:spPr>
        <p:txBody>
          <a:bodyPr vert="horz" lIns="91440" tIns="45720" rIns="0" bIns="45720" rtlCol="0" anchor="ctr"/>
          <a:lstStyle>
            <a:lvl1pPr algn="r">
              <a:defRPr sz="800">
                <a:solidFill>
                  <a:schemeClr val="tx1">
                    <a:tint val="75000"/>
                  </a:schemeClr>
                </a:solidFill>
                <a:latin typeface="Arial" pitchFamily="34" charset="0"/>
                <a:cs typeface="Arial" pitchFamily="34" charset="0"/>
              </a:defRPr>
            </a:lvl1pPr>
          </a:lstStyle>
          <a:p>
            <a:fld id="{F6406BBC-D04C-4CF2-9DEC-3DF169FA9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38662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Intro_Top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235440" cy="792709"/>
          </a:xfrm>
          <a:prstGeom prst="rect">
            <a:avLst/>
          </a:prstGeom>
        </p:spPr>
      </p:pic>
      <p:sp>
        <p:nvSpPr>
          <p:cNvPr id="6" name="Title 1"/>
          <p:cNvSpPr>
            <a:spLocks noGrp="1"/>
          </p:cNvSpPr>
          <p:nvPr>
            <p:ph type="title"/>
          </p:nvPr>
        </p:nvSpPr>
        <p:spPr>
          <a:xfrm>
            <a:off x="292442" y="0"/>
            <a:ext cx="7395944" cy="791308"/>
          </a:xfrm>
          <a:prstGeom prst="rect">
            <a:avLst/>
          </a:prstGeom>
        </p:spPr>
        <p:txBody>
          <a:bodyPr anchor="ctr">
            <a:normAutofit/>
          </a:bodyPr>
          <a:lstStyle>
            <a:lvl1pPr algn="l">
              <a:defRPr sz="3200" b="0">
                <a:effectLst/>
                <a:latin typeface="+mj-lt"/>
              </a:defRPr>
            </a:lvl1pPr>
          </a:lstStyle>
          <a:p>
            <a:r>
              <a:rPr lang="en-US" dirty="0" smtClean="0"/>
              <a:t>Click to edit Master title style</a:t>
            </a:r>
            <a:endParaRPr lang="en-US" dirty="0"/>
          </a:p>
        </p:txBody>
      </p:sp>
      <p:sp>
        <p:nvSpPr>
          <p:cNvPr id="8" name="Content Placeholder 2"/>
          <p:cNvSpPr>
            <a:spLocks noGrp="1"/>
          </p:cNvSpPr>
          <p:nvPr>
            <p:ph idx="1"/>
          </p:nvPr>
        </p:nvSpPr>
        <p:spPr>
          <a:xfrm>
            <a:off x="409574" y="1209676"/>
            <a:ext cx="8315326" cy="5210174"/>
          </a:xfrm>
          <a:prstGeom prst="rect">
            <a:avLst/>
          </a:prstGeom>
        </p:spPr>
        <p:txBody>
          <a:bodyPr>
            <a:normAutofit/>
          </a:bodyPr>
          <a:lstStyle>
            <a:lvl1pPr>
              <a:defRPr sz="2000">
                <a:solidFill>
                  <a:srgbClr val="262626"/>
                </a:solidFill>
                <a:latin typeface="+mn-lt"/>
              </a:defRPr>
            </a:lvl1pPr>
            <a:lvl2pPr>
              <a:defRPr sz="1800">
                <a:solidFill>
                  <a:srgbClr val="262626"/>
                </a:solidFill>
                <a:latin typeface="+mn-lt"/>
              </a:defRPr>
            </a:lvl2pPr>
            <a:lvl3pPr>
              <a:defRPr sz="1600">
                <a:solidFill>
                  <a:srgbClr val="262626"/>
                </a:solidFill>
                <a:latin typeface="+mn-lt"/>
              </a:defRPr>
            </a:lvl3pPr>
            <a:lvl4pPr>
              <a:defRPr sz="1400">
                <a:solidFill>
                  <a:srgbClr val="262626"/>
                </a:solidFill>
                <a:latin typeface="+mn-lt"/>
              </a:defRPr>
            </a:lvl4pPr>
            <a:lvl5pPr>
              <a:defRPr sz="1400">
                <a:solidFill>
                  <a:srgbClr val="262626"/>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3" hasCustomPrompt="1"/>
          </p:nvPr>
        </p:nvSpPr>
        <p:spPr>
          <a:xfrm>
            <a:off x="409574" y="6638924"/>
            <a:ext cx="2667000" cy="219075"/>
          </a:xfrm>
          <a:prstGeom prst="rect">
            <a:avLst/>
          </a:prstGeom>
        </p:spPr>
        <p:txBody>
          <a:bodyPr/>
          <a:lstStyle>
            <a:lvl1pPr marL="0" algn="l" defTabSz="914400" rtl="0" eaLnBrk="1" latinLnBrk="0" hangingPunct="1">
              <a:buNone/>
              <a:defRPr lang="en-US" sz="900" kern="1200" spc="0" dirty="0">
                <a:solidFill>
                  <a:schemeClr val="bg1">
                    <a:lumMod val="65000"/>
                  </a:schemeClr>
                </a:solidFill>
                <a:latin typeface="+mj-lt"/>
                <a:ea typeface="+mn-ea"/>
                <a:cs typeface="Tahoma" pitchFamily="34" charset="0"/>
              </a:defRPr>
            </a:lvl1pPr>
            <a:lvl2pPr marL="0" algn="l" defTabSz="914400" rtl="0" eaLnBrk="1" latinLnBrk="0" hangingPunct="1">
              <a:defRPr lang="en-US" sz="1000" kern="1200" smtClean="0">
                <a:solidFill>
                  <a:schemeClr val="bg1">
                    <a:lumMod val="65000"/>
                  </a:schemeClr>
                </a:solidFill>
                <a:latin typeface="+mn-lt"/>
                <a:ea typeface="+mn-ea"/>
                <a:cs typeface="+mn-cs"/>
              </a:defRPr>
            </a:lvl2pPr>
            <a:lvl3pPr marL="0" algn="l" defTabSz="914400" rtl="0" eaLnBrk="1" latinLnBrk="0" hangingPunct="1">
              <a:defRPr lang="en-US" sz="1000" kern="1200" smtClean="0">
                <a:solidFill>
                  <a:schemeClr val="bg1">
                    <a:lumMod val="65000"/>
                  </a:schemeClr>
                </a:solidFill>
                <a:latin typeface="+mn-lt"/>
                <a:ea typeface="+mn-ea"/>
                <a:cs typeface="+mn-cs"/>
              </a:defRPr>
            </a:lvl3pPr>
            <a:lvl4pPr marL="0" algn="l" defTabSz="914400" rtl="0" eaLnBrk="1" latinLnBrk="0" hangingPunct="1">
              <a:defRPr lang="en-US" sz="1000" kern="1200" smtClean="0">
                <a:solidFill>
                  <a:schemeClr val="bg1">
                    <a:lumMod val="65000"/>
                  </a:schemeClr>
                </a:solidFill>
                <a:latin typeface="+mn-lt"/>
                <a:ea typeface="+mn-ea"/>
                <a:cs typeface="+mn-cs"/>
              </a:defRPr>
            </a:lvl4pPr>
            <a:lvl5pPr marL="0" algn="l" defTabSz="914400" rtl="0" eaLnBrk="1" latinLnBrk="0" hangingPunct="1">
              <a:defRPr lang="en-US" sz="1000" kern="1200" smtClean="0">
                <a:solidFill>
                  <a:schemeClr val="bg1">
                    <a:lumMod val="65000"/>
                  </a:schemeClr>
                </a:solidFill>
                <a:latin typeface="+mn-lt"/>
                <a:ea typeface="+mn-ea"/>
                <a:cs typeface="+mn-cs"/>
              </a:defRPr>
            </a:lvl5pPr>
          </a:lstStyle>
          <a:p>
            <a:pPr lvl="0"/>
            <a:r>
              <a:rPr lang="en-US" dirty="0" smtClean="0"/>
              <a:t>Footer</a:t>
            </a:r>
            <a:endParaRPr lang="en-US" dirty="0"/>
          </a:p>
        </p:txBody>
      </p:sp>
    </p:spTree>
    <p:extLst>
      <p:ext uri="{BB962C8B-B14F-4D97-AF65-F5344CB8AC3E}">
        <p14:creationId xmlns:p14="http://schemas.microsoft.com/office/powerpoint/2010/main" val="1153089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75709" y="2446320"/>
            <a:ext cx="5534891" cy="1062305"/>
          </a:xfrm>
        </p:spPr>
        <p:txBody>
          <a:bodyPr anchor="b" anchorCtr="0">
            <a:noAutofit/>
          </a:bodyPr>
          <a:lstStyle>
            <a:lvl1pPr algn="l">
              <a:lnSpc>
                <a:spcPct val="80000"/>
              </a:lnSpc>
              <a:defRPr sz="4400">
                <a:solidFill>
                  <a:srgbClr val="1B5DA5"/>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3063834" y="3916875"/>
            <a:ext cx="5622966" cy="1752600"/>
          </a:xfrm>
        </p:spPr>
        <p:txBody>
          <a:bodyPr>
            <a:normAutofit/>
          </a:bodyPr>
          <a:lstStyle>
            <a:lvl1pPr marL="0" indent="0" algn="l">
              <a:lnSpc>
                <a:spcPct val="80000"/>
              </a:lnSpc>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7852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558195-F1DD-48D2-92CE-76394BF4E849}"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E4B5B-E537-465D-98D9-ADAC59A2972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66256" y="1283525"/>
            <a:ext cx="8799614" cy="48322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10"/>
          <p:cNvSpPr txBox="1">
            <a:spLocks/>
          </p:cNvSpPr>
          <p:nvPr/>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a:rPr>
              <a:pPr>
                <a:defRPr/>
              </a:pPr>
              <a:t>‹#›</a:t>
            </a:fld>
            <a:endParaRPr lang="en-US" sz="800" dirty="0">
              <a:solidFill>
                <a:prstClr val="black"/>
              </a:solidFill>
              <a:latin typeface="Arial"/>
            </a:endParaRPr>
          </a:p>
        </p:txBody>
      </p:sp>
    </p:spTree>
    <p:extLst>
      <p:ext uri="{BB962C8B-B14F-4D97-AF65-F5344CB8AC3E}">
        <p14:creationId xmlns:p14="http://schemas.microsoft.com/office/powerpoint/2010/main" val="339173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mtClean="0"/>
              <a:t>Click to edit Master title style</a:t>
            </a:r>
            <a:endParaRPr lang="en-US" dirty="0"/>
          </a:p>
        </p:txBody>
      </p:sp>
      <p:sp>
        <p:nvSpPr>
          <p:cNvPr id="8" name="Slide Number Placeholder 10"/>
          <p:cNvSpPr txBox="1">
            <a:spLocks/>
          </p:cNvSpPr>
          <p:nvPr/>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a:rPr>
              <a:pPr>
                <a:defRPr/>
              </a:pPr>
              <a:t>‹#›</a:t>
            </a:fld>
            <a:endParaRPr lang="en-US" sz="800" dirty="0">
              <a:solidFill>
                <a:prstClr val="black"/>
              </a:solidFill>
              <a:latin typeface="Arial"/>
            </a:endParaRPr>
          </a:p>
        </p:txBody>
      </p:sp>
    </p:spTree>
    <p:extLst>
      <p:ext uri="{BB962C8B-B14F-4D97-AF65-F5344CB8AC3E}">
        <p14:creationId xmlns:p14="http://schemas.microsoft.com/office/powerpoint/2010/main" val="1781425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8" name="Slide Number Placeholder 10"/>
          <p:cNvSpPr txBox="1">
            <a:spLocks/>
          </p:cNvSpPr>
          <p:nvPr/>
        </p:nvSpPr>
        <p:spPr>
          <a:xfrm>
            <a:off x="8153400" y="6553200"/>
            <a:ext cx="990600" cy="304800"/>
          </a:xfrm>
          <a:prstGeom prst="rect">
            <a:avLst/>
          </a:prstGeom>
        </p:spPr>
        <p:txBody>
          <a:bodyPr vert="horz" lIns="91440" tIns="45720" rIns="91440" bIns="45720" rtlCol="0" anchor="b"/>
          <a:lstStyle>
            <a:lvl1pPr algn="r">
              <a:defRPr sz="500">
                <a:solidFill>
                  <a:schemeClr val="bg1">
                    <a:lumMod val="60000"/>
                    <a:lumOff val="40000"/>
                  </a:schemeClr>
                </a:solidFill>
              </a:defRPr>
            </a:lvl1pPr>
          </a:lstStyle>
          <a:p>
            <a:pPr>
              <a:defRPr/>
            </a:pPr>
            <a:fld id="{AF909AD6-6206-4C88-988C-1D96EB303ABA}" type="slidenum">
              <a:rPr lang="en-US" sz="800" smtClean="0">
                <a:solidFill>
                  <a:prstClr val="black"/>
                </a:solidFill>
                <a:latin typeface="Arial"/>
              </a:rPr>
              <a:pPr>
                <a:defRPr/>
              </a:pPr>
              <a:t>‹#›</a:t>
            </a:fld>
            <a:endParaRPr lang="en-US" sz="800" dirty="0">
              <a:solidFill>
                <a:prstClr val="black"/>
              </a:solidFill>
              <a:latin typeface="Arial"/>
            </a:endParaRPr>
          </a:p>
        </p:txBody>
      </p:sp>
    </p:spTree>
    <p:extLst>
      <p:ext uri="{BB962C8B-B14F-4D97-AF65-F5344CB8AC3E}">
        <p14:creationId xmlns:p14="http://schemas.microsoft.com/office/powerpoint/2010/main" val="3306288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em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788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457200" y="6416675"/>
            <a:ext cx="2133600" cy="365125"/>
          </a:xfrm>
          <a:prstGeom prst="rect">
            <a:avLst/>
          </a:prstGeom>
        </p:spPr>
        <p:txBody>
          <a:bodyPr/>
          <a:lstStyle/>
          <a:p>
            <a:pPr fontAlgn="auto">
              <a:spcBef>
                <a:spcPts val="0"/>
              </a:spcBef>
              <a:spcAft>
                <a:spcPts val="0"/>
              </a:spcAft>
            </a:pPr>
            <a:fld id="{65F2E1E2-75D0-436F-9CA6-A418A2A1C0EB}" type="datetimeFigureOut">
              <a:rPr lang="en-US">
                <a:solidFill>
                  <a:prstClr val="black"/>
                </a:solidFill>
                <a:latin typeface="Arial"/>
              </a:rPr>
              <a:pPr fontAlgn="auto">
                <a:spcBef>
                  <a:spcPts val="0"/>
                </a:spcBef>
                <a:spcAft>
                  <a:spcPts val="0"/>
                </a:spcAft>
              </a:pPr>
              <a:t>8/20/2014</a:t>
            </a:fld>
            <a:endParaRPr lang="en-US">
              <a:solidFill>
                <a:prstClr val="black"/>
              </a:solidFill>
              <a:latin typeface="Arial"/>
            </a:endParaRPr>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pPr fontAlgn="auto">
              <a:spcBef>
                <a:spcPts val="0"/>
              </a:spcBef>
              <a:spcAft>
                <a:spcPts val="0"/>
              </a:spcAft>
            </a:pPr>
            <a:endParaRPr lang="en-US">
              <a:solidFill>
                <a:prstClr val="black"/>
              </a:solidFill>
              <a:latin typeface="Arial"/>
            </a:endParaRPr>
          </a:p>
        </p:txBody>
      </p:sp>
      <p:sp>
        <p:nvSpPr>
          <p:cNvPr id="5" name="Slide Number Placeholder 4"/>
          <p:cNvSpPr>
            <a:spLocks noGrp="1"/>
          </p:cNvSpPr>
          <p:nvPr>
            <p:ph type="sldNum" sz="quarter" idx="12"/>
          </p:nvPr>
        </p:nvSpPr>
        <p:spPr>
          <a:xfrm>
            <a:off x="7924800" y="6416675"/>
            <a:ext cx="762000" cy="365125"/>
          </a:xfrm>
          <a:prstGeom prst="rect">
            <a:avLst/>
          </a:prstGeom>
        </p:spPr>
        <p:txBody>
          <a:bodyPr/>
          <a:lstStyle/>
          <a:p>
            <a:pPr fontAlgn="auto">
              <a:spcBef>
                <a:spcPts val="0"/>
              </a:spcBef>
              <a:spcAft>
                <a:spcPts val="0"/>
              </a:spcAft>
            </a:pPr>
            <a:fld id="{88E12BEF-261F-4C0C-9075-FB1BCE558E43}" type="slidenum">
              <a:rPr lang="en-US">
                <a:solidFill>
                  <a:prstClr val="black"/>
                </a:solidFill>
                <a:latin typeface="Arial"/>
              </a:rPr>
              <a:pPr fontAlgn="auto">
                <a:spcBef>
                  <a:spcPts val="0"/>
                </a:spcBef>
                <a:spcAft>
                  <a:spcPts val="0"/>
                </a:spcAft>
              </a:pPr>
              <a:t>‹#›</a:t>
            </a:fld>
            <a:endParaRPr lang="en-US">
              <a:solidFill>
                <a:prstClr val="black"/>
              </a:solidFill>
              <a:latin typeface="Arial"/>
            </a:endParaRPr>
          </a:p>
        </p:txBody>
      </p:sp>
    </p:spTree>
    <p:extLst>
      <p:ext uri="{BB962C8B-B14F-4D97-AF65-F5344CB8AC3E}">
        <p14:creationId xmlns:p14="http://schemas.microsoft.com/office/powerpoint/2010/main" val="219459067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5" name="Rectangle 4"/>
          <p:cNvSpPr>
            <a:spLocks noChangeArrowheads="1"/>
          </p:cNvSpPr>
          <p:nvPr/>
        </p:nvSpPr>
        <p:spPr bwMode="auto">
          <a:xfrm>
            <a:off x="0" y="1981200"/>
            <a:ext cx="9144000" cy="2590800"/>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b="1">
              <a:solidFill>
                <a:srgbClr val="FFFFFF"/>
              </a:solidFill>
              <a:latin typeface="Calibri"/>
              <a:ea typeface="ＭＳ Ｐゴシック" pitchFamily="-65" charset="-128"/>
              <a:cs typeface="ＭＳ Ｐゴシック" pitchFamily="-108" charset="-128"/>
            </a:endParaRPr>
          </a:p>
        </p:txBody>
      </p:sp>
      <p:sp>
        <p:nvSpPr>
          <p:cNvPr id="2" name="Title 1"/>
          <p:cNvSpPr>
            <a:spLocks noGrp="1"/>
          </p:cNvSpPr>
          <p:nvPr>
            <p:ph type="ctrTitle"/>
          </p:nvPr>
        </p:nvSpPr>
        <p:spPr>
          <a:xfrm>
            <a:off x="457201" y="2057400"/>
            <a:ext cx="7239000" cy="993775"/>
          </a:xfrm>
        </p:spPr>
        <p:txBody>
          <a:bodyPr/>
          <a:lstStyle>
            <a:lvl1pPr algn="l">
              <a:defRPr>
                <a:solidFill>
                  <a:srgbClr val="FF66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819400"/>
            <a:ext cx="7238999" cy="121602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C7594A0-D543-4B7C-A734-2B8C63632DCF}" type="slidenum">
              <a:rPr lang="en-US" smtClean="0"/>
              <a:pPr>
                <a:defRPr/>
              </a:pPr>
              <a:t>‹#›</a:t>
            </a:fld>
            <a:endParaRPr lang="en-US"/>
          </a:p>
        </p:txBody>
      </p:sp>
      <p:sp>
        <p:nvSpPr>
          <p:cNvPr id="9" name="Line 11"/>
          <p:cNvSpPr>
            <a:spLocks noChangeShapeType="1"/>
          </p:cNvSpPr>
          <p:nvPr userDrawn="1"/>
        </p:nvSpPr>
        <p:spPr bwMode="auto">
          <a:xfrm>
            <a:off x="0" y="2071688"/>
            <a:ext cx="9144000" cy="0"/>
          </a:xfrm>
          <a:prstGeom prst="line">
            <a:avLst/>
          </a:prstGeom>
          <a:noFill/>
          <a:ln w="9525">
            <a:solidFill>
              <a:schemeClr val="bg2"/>
            </a:solidFill>
            <a:round/>
            <a:headEnd/>
            <a:tailEnd/>
          </a:ln>
          <a:effectLst/>
          <a:extLst/>
        </p:spPr>
        <p:txBody>
          <a:bodyPr wrap="none" anchor="ctr"/>
          <a:lstStyle/>
          <a:p>
            <a:pPr algn="ctr">
              <a:defRPr/>
            </a:pPr>
            <a:endParaRPr lang="en-US" b="1">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63542670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222170"/>
            <a:ext cx="9144001" cy="771575"/>
          </a:xfrm>
          <a:prstGeom prst="rect">
            <a:avLst/>
          </a:prstGeom>
          <a:noFill/>
          <a:ln w="9525">
            <a:noFill/>
            <a:miter lim="800000"/>
            <a:headEnd/>
            <a:tailEnd/>
          </a:ln>
        </p:spPr>
      </p:pic>
      <p:sp>
        <p:nvSpPr>
          <p:cNvPr id="5" name="Rectangle 4"/>
          <p:cNvSpPr>
            <a:spLocks noChangeArrowheads="1"/>
          </p:cNvSpPr>
          <p:nvPr/>
        </p:nvSpPr>
        <p:spPr bwMode="auto">
          <a:xfrm>
            <a:off x="0" y="6356350"/>
            <a:ext cx="9144000" cy="501650"/>
          </a:xfrm>
          <a:prstGeom prst="rect">
            <a:avLst/>
          </a:prstGeom>
          <a:gradFill rotWithShape="1">
            <a:gsLst>
              <a:gs pos="0">
                <a:schemeClr val="bg1"/>
              </a:gs>
              <a:gs pos="100000">
                <a:srgbClr val="A6A6A6"/>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b="1">
              <a:solidFill>
                <a:prstClr val="white"/>
              </a:solidFill>
              <a:latin typeface="Calibri"/>
              <a:cs typeface="Arial" charset="0"/>
            </a:endParaRPr>
          </a:p>
        </p:txBody>
      </p:sp>
      <p:sp>
        <p:nvSpPr>
          <p:cNvPr id="2" name="Title 1"/>
          <p:cNvSpPr>
            <a:spLocks noGrp="1"/>
          </p:cNvSpPr>
          <p:nvPr>
            <p:ph type="title"/>
          </p:nvPr>
        </p:nvSpPr>
        <p:spPr/>
        <p:txBody>
          <a:bodyPr/>
          <a:lstStyle>
            <a:lvl1pPr algn="l">
              <a:defRPr sz="3800">
                <a:solidFill>
                  <a:srgbClr val="FF66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65237"/>
            <a:ext cx="8229600" cy="4525963"/>
          </a:xfrm>
        </p:spPr>
        <p:txBody>
          <a:bodyPr/>
          <a:lstStyle>
            <a:lvl1pPr>
              <a:buClr>
                <a:srgbClr val="FF6600"/>
              </a:buClr>
              <a:defRPr sz="2800">
                <a:solidFill>
                  <a:schemeClr val="tx1">
                    <a:lumMod val="50000"/>
                    <a:lumOff val="50000"/>
                  </a:schemeClr>
                </a:solidFill>
              </a:defRPr>
            </a:lvl1pPr>
            <a:lvl2pPr>
              <a:buClr>
                <a:srgbClr val="FF6600"/>
              </a:buClr>
              <a:defRPr sz="2400">
                <a:solidFill>
                  <a:schemeClr val="tx1">
                    <a:lumMod val="50000"/>
                    <a:lumOff val="50000"/>
                  </a:schemeClr>
                </a:solidFill>
              </a:defRPr>
            </a:lvl2pPr>
            <a:lvl3pPr>
              <a:buClr>
                <a:srgbClr val="FF6600"/>
              </a:buClr>
              <a:defRPr sz="2000">
                <a:solidFill>
                  <a:schemeClr val="tx1">
                    <a:lumMod val="50000"/>
                    <a:lumOff val="50000"/>
                  </a:schemeClr>
                </a:solidFill>
              </a:defRPr>
            </a:lvl3pPr>
            <a:lvl4pPr>
              <a:buClr>
                <a:srgbClr val="FF6600"/>
              </a:buClr>
              <a:defRPr>
                <a:solidFill>
                  <a:schemeClr val="tx1">
                    <a:lumMod val="50000"/>
                    <a:lumOff val="50000"/>
                  </a:schemeClr>
                </a:solidFill>
              </a:defRPr>
            </a:lvl4pPr>
            <a:lvl5pPr>
              <a:buClr>
                <a:srgbClr val="FF6600"/>
              </a:buClr>
              <a:defRPr>
                <a:solidFill>
                  <a:schemeClr val="tx1">
                    <a:lumMod val="50000"/>
                    <a:lumOff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6AE4936-BCF9-47EA-AF7C-395A8B11266F}" type="datetime1">
              <a:rPr lang="en-US"/>
              <a:pPr>
                <a:defRPr/>
              </a:pPr>
              <a:t>8/20/2014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CD0B92D-D328-4305-AF6F-A58CC03C8436}" type="slidenum">
              <a:rPr lang="en-US" smtClean="0"/>
              <a:pPr>
                <a:defRPr/>
              </a:pPr>
              <a:t>‹#›</a:t>
            </a:fld>
            <a:endParaRPr lang="en-US"/>
          </a:p>
        </p:txBody>
      </p:sp>
      <p:pic>
        <p:nvPicPr>
          <p:cNvPr id="1026" name="Picture 2" descr="I:\Divisions\SPP\Environment\5190 Sustainable Agriculture\07 Materials\Communications\FtM Logo\Logos without tagline\FtM_no-tag_Low.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0743" y="5294312"/>
            <a:ext cx="1809750" cy="106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7479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C3BC67-265B-476B-9A88-8127316F63A6}" type="slidenum">
              <a:rPr lang="en-US" smtClean="0"/>
              <a:pPr>
                <a:defRPr/>
              </a:pPr>
              <a:t>‹#›</a:t>
            </a:fld>
            <a:endParaRPr lang="en-US"/>
          </a:p>
        </p:txBody>
      </p:sp>
    </p:spTree>
    <p:extLst>
      <p:ext uri="{BB962C8B-B14F-4D97-AF65-F5344CB8AC3E}">
        <p14:creationId xmlns:p14="http://schemas.microsoft.com/office/powerpoint/2010/main" val="194698378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A7E99F-30D8-4309-8E8F-62E1985069C7}" type="slidenum">
              <a:rPr lang="en-US" smtClean="0"/>
              <a:pPr>
                <a:defRPr/>
              </a:pPr>
              <a:t>‹#›</a:t>
            </a:fld>
            <a:endParaRPr lang="en-US"/>
          </a:p>
        </p:txBody>
      </p:sp>
    </p:spTree>
    <p:extLst>
      <p:ext uri="{BB962C8B-B14F-4D97-AF65-F5344CB8AC3E}">
        <p14:creationId xmlns:p14="http://schemas.microsoft.com/office/powerpoint/2010/main" val="108994263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939D07-C1F4-4B95-B1A0-806E53CC6E36}" type="slidenum">
              <a:rPr lang="en-US" smtClean="0"/>
              <a:pPr>
                <a:defRPr/>
              </a:pPr>
              <a:t>‹#›</a:t>
            </a:fld>
            <a:endParaRPr lang="en-US"/>
          </a:p>
        </p:txBody>
      </p:sp>
    </p:spTree>
    <p:extLst>
      <p:ext uri="{BB962C8B-B14F-4D97-AF65-F5344CB8AC3E}">
        <p14:creationId xmlns:p14="http://schemas.microsoft.com/office/powerpoint/2010/main" val="264924718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D15439-120D-490A-82EF-938752A81AB4}"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E51C97-8543-4B2D-A3F5-7B6BCE9188B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F441AE-E8C6-412F-8D97-A1198A0271D9}" type="slidenum">
              <a:rPr lang="en-US" smtClean="0"/>
              <a:pPr>
                <a:defRPr/>
              </a:pPr>
              <a:t>‹#›</a:t>
            </a:fld>
            <a:endParaRPr lang="en-US"/>
          </a:p>
        </p:txBody>
      </p:sp>
    </p:spTree>
    <p:extLst>
      <p:ext uri="{BB962C8B-B14F-4D97-AF65-F5344CB8AC3E}">
        <p14:creationId xmlns:p14="http://schemas.microsoft.com/office/powerpoint/2010/main" val="231417645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6A568DF-F8DC-4BB3-9A87-347736326793}" type="slidenum">
              <a:rPr lang="en-US" smtClean="0"/>
              <a:pPr>
                <a:defRPr/>
              </a:pPr>
              <a:t>‹#›</a:t>
            </a:fld>
            <a:endParaRPr lang="en-US"/>
          </a:p>
        </p:txBody>
      </p:sp>
    </p:spTree>
    <p:extLst>
      <p:ext uri="{BB962C8B-B14F-4D97-AF65-F5344CB8AC3E}">
        <p14:creationId xmlns:p14="http://schemas.microsoft.com/office/powerpoint/2010/main" val="102913694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BB9918-47A2-4414-92D8-16E15C573976}" type="slidenum">
              <a:rPr lang="en-US" smtClean="0"/>
              <a:pPr>
                <a:defRPr/>
              </a:pPr>
              <a:t>‹#›</a:t>
            </a:fld>
            <a:endParaRPr lang="en-US"/>
          </a:p>
        </p:txBody>
      </p:sp>
    </p:spTree>
    <p:extLst>
      <p:ext uri="{BB962C8B-B14F-4D97-AF65-F5344CB8AC3E}">
        <p14:creationId xmlns:p14="http://schemas.microsoft.com/office/powerpoint/2010/main" val="2520178262"/>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047385-13E8-4E25-85B9-3BA253344DF1}" type="slidenum">
              <a:rPr lang="en-US" smtClean="0"/>
              <a:pPr>
                <a:defRPr/>
              </a:pPr>
              <a:t>‹#›</a:t>
            </a:fld>
            <a:endParaRPr lang="en-US"/>
          </a:p>
        </p:txBody>
      </p:sp>
    </p:spTree>
    <p:extLst>
      <p:ext uri="{BB962C8B-B14F-4D97-AF65-F5344CB8AC3E}">
        <p14:creationId xmlns:p14="http://schemas.microsoft.com/office/powerpoint/2010/main" val="29833669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1AD651-6B6A-46C8-A923-AECA4F85BD24}" type="slidenum">
              <a:rPr lang="en-US" smtClean="0"/>
              <a:pPr>
                <a:defRPr/>
              </a:pPr>
              <a:t>‹#›</a:t>
            </a:fld>
            <a:endParaRPr lang="en-US"/>
          </a:p>
        </p:txBody>
      </p:sp>
    </p:spTree>
    <p:extLst>
      <p:ext uri="{BB962C8B-B14F-4D97-AF65-F5344CB8AC3E}">
        <p14:creationId xmlns:p14="http://schemas.microsoft.com/office/powerpoint/2010/main" val="46364486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1/11/2012</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193CC8-9A64-4FD1-9DCD-AFD7866D44F2}" type="slidenum">
              <a:rPr lang="en-US" smtClean="0"/>
              <a:pPr>
                <a:defRPr/>
              </a:pPr>
              <a:t>‹#›</a:t>
            </a:fld>
            <a:endParaRPr lang="en-US"/>
          </a:p>
        </p:txBody>
      </p:sp>
    </p:spTree>
    <p:extLst>
      <p:ext uri="{BB962C8B-B14F-4D97-AF65-F5344CB8AC3E}">
        <p14:creationId xmlns:p14="http://schemas.microsoft.com/office/powerpoint/2010/main" val="749684021"/>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 descr="powerpoint_land_1"/>
          <p:cNvPicPr>
            <a:picLocks noChangeAspect="1" noChangeArrowheads="1"/>
          </p:cNvPicPr>
          <p:nvPr/>
        </p:nvPicPr>
        <p:blipFill>
          <a:blip r:embed="rId2" cstate="print"/>
          <a:srcRect/>
          <a:stretch>
            <a:fillRect/>
          </a:stretch>
        </p:blipFill>
        <p:spPr bwMode="auto">
          <a:xfrm>
            <a:off x="-1588" y="0"/>
            <a:ext cx="9150351" cy="6858000"/>
          </a:xfrm>
          <a:prstGeom prst="rect">
            <a:avLst/>
          </a:prstGeom>
          <a:noFill/>
          <a:ln w="9525">
            <a:noFill/>
            <a:miter lim="800000"/>
            <a:headEnd/>
            <a:tailEnd/>
          </a:ln>
        </p:spPr>
      </p:pic>
      <p:sp>
        <p:nvSpPr>
          <p:cNvPr id="8195" name="Rectangle 3"/>
          <p:cNvSpPr>
            <a:spLocks noGrp="1" noChangeArrowheads="1"/>
          </p:cNvSpPr>
          <p:nvPr>
            <p:ph type="subTitle" sz="quarter" idx="1"/>
          </p:nvPr>
        </p:nvSpPr>
        <p:spPr>
          <a:xfrm>
            <a:off x="685801" y="5927725"/>
            <a:ext cx="4212000" cy="360363"/>
          </a:xfrm>
        </p:spPr>
        <p:txBody>
          <a:bodyPr wrap="none"/>
          <a:lstStyle>
            <a:lvl1pPr marL="0" indent="0">
              <a:buFont typeface="Arial" charset="0"/>
              <a:buNone/>
              <a:defRPr sz="1200">
                <a:solidFill>
                  <a:schemeClr val="tx2"/>
                </a:solidFill>
              </a:defRPr>
            </a:lvl1pPr>
          </a:lstStyle>
          <a:p>
            <a:r>
              <a:rPr lang="en-US" noProof="0" smtClean="0"/>
              <a:t>Click to edit Master subtitle style</a:t>
            </a:r>
            <a:endParaRPr lang="en-US" noProof="0" dirty="0"/>
          </a:p>
        </p:txBody>
      </p:sp>
      <p:sp>
        <p:nvSpPr>
          <p:cNvPr id="8196" name="Rectangle 4"/>
          <p:cNvSpPr>
            <a:spLocks noGrp="1" noChangeArrowheads="1"/>
          </p:cNvSpPr>
          <p:nvPr>
            <p:ph type="ctrTitle" sz="quarter"/>
          </p:nvPr>
        </p:nvSpPr>
        <p:spPr>
          <a:xfrm>
            <a:off x="687388" y="4035425"/>
            <a:ext cx="7197725" cy="422275"/>
          </a:xfrm>
        </p:spPr>
        <p:txBody>
          <a:bodyPr anchor="t"/>
          <a:lstStyle>
            <a:lvl1pPr>
              <a:defRPr sz="2800"/>
            </a:lvl1pPr>
          </a:lstStyle>
          <a:p>
            <a:r>
              <a:rPr lang="en-US" smtClean="0"/>
              <a:t>Click to edit Master title style</a:t>
            </a:r>
            <a:endParaRPr lang="en-US" dirty="0"/>
          </a:p>
        </p:txBody>
      </p:sp>
      <p:sp>
        <p:nvSpPr>
          <p:cNvPr id="6" name="Fußzeilenplatzhalter 5"/>
          <p:cNvSpPr>
            <a:spLocks noGrp="1"/>
          </p:cNvSpPr>
          <p:nvPr>
            <p:ph type="ftr" sz="quarter" idx="10"/>
          </p:nvPr>
        </p:nvSpPr>
        <p:spPr>
          <a:xfrm>
            <a:off x="4964400" y="5929200"/>
            <a:ext cx="2772000" cy="360000"/>
          </a:xfrm>
        </p:spPr>
        <p:txBody>
          <a:bodyPr tIns="0" rIns="0" bIns="0" anchor="t">
            <a:normAutofit/>
          </a:bodyPr>
          <a:lstStyle>
            <a:lvl1pPr algn="r">
              <a:defRPr sz="1200">
                <a:solidFill>
                  <a:schemeClr val="accent6">
                    <a:lumMod val="75000"/>
                  </a:schemeClr>
                </a:solidFill>
              </a:defRPr>
            </a:lvl1pPr>
          </a:lstStyle>
          <a:p>
            <a:pPr>
              <a:defRPr/>
            </a:pPr>
            <a:r>
              <a:rPr lang="en-US" smtClean="0">
                <a:solidFill>
                  <a:srgbClr val="5F7800">
                    <a:lumMod val="75000"/>
                  </a:srgbClr>
                </a:solidFill>
              </a:rPr>
              <a:t>Classification: INTERNAL USE ONLY</a:t>
            </a:r>
            <a:endParaRPr lang="en-US" dirty="0">
              <a:solidFill>
                <a:srgbClr val="5F7800">
                  <a:lumMod val="75000"/>
                </a:srgbClr>
              </a:solidFill>
            </a:endParaRPr>
          </a:p>
        </p:txBody>
      </p:sp>
    </p:spTree>
    <p:extLst>
      <p:ext uri="{BB962C8B-B14F-4D97-AF65-F5344CB8AC3E}">
        <p14:creationId xmlns:p14="http://schemas.microsoft.com/office/powerpoint/2010/main" val="3772982497"/>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dirty="0"/>
          </a:p>
        </p:txBody>
      </p:sp>
      <p:sp>
        <p:nvSpPr>
          <p:cNvPr id="3" name="Content Placeholder 2"/>
          <p:cNvSpPr>
            <a:spLocks noGrp="1"/>
          </p:cNvSpPr>
          <p:nvPr>
            <p:ph idx="1"/>
          </p:nvPr>
        </p:nvSpPr>
        <p:spPr>
          <a:xfrm>
            <a:off x="357158" y="1214422"/>
            <a:ext cx="8459787" cy="473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Rectangle 5"/>
          <p:cNvSpPr>
            <a:spLocks noGrp="1" noChangeArrowheads="1"/>
          </p:cNvSpPr>
          <p:nvPr>
            <p:ph type="ftr" sz="quarter" idx="10"/>
          </p:nvPr>
        </p:nvSpPr>
        <p:spPr>
          <a:xfrm>
            <a:off x="792163" y="6457183"/>
            <a:ext cx="5753100" cy="376238"/>
          </a:xfrm>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3354827535"/>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200" b="1" cap="none" baseline="0"/>
            </a:lvl1pPr>
          </a:lstStyle>
          <a:p>
            <a:r>
              <a:rPr lang="en-US" smtClean="0"/>
              <a:t>Click to edit Master title style</a:t>
            </a:r>
            <a:endParaRPr lang="de-C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722090851"/>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dirty="0"/>
          </a:p>
        </p:txBody>
      </p:sp>
      <p:sp>
        <p:nvSpPr>
          <p:cNvPr id="3" name="Content Placeholder 2"/>
          <p:cNvSpPr>
            <a:spLocks noGrp="1"/>
          </p:cNvSpPr>
          <p:nvPr>
            <p:ph sz="half" idx="1"/>
          </p:nvPr>
        </p:nvSpPr>
        <p:spPr>
          <a:xfrm>
            <a:off x="373063" y="1211263"/>
            <a:ext cx="4152900"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Content Placeholder 3"/>
          <p:cNvSpPr>
            <a:spLocks noGrp="1"/>
          </p:cNvSpPr>
          <p:nvPr>
            <p:ph sz="half" idx="2"/>
          </p:nvPr>
        </p:nvSpPr>
        <p:spPr>
          <a:xfrm>
            <a:off x="4678363" y="1211263"/>
            <a:ext cx="4154487"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145111301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7F3D38-7DFF-4438-9B6B-82271ED1D12F}" type="datetimeFigureOut">
              <a:rPr lang="en-US"/>
              <a:pPr>
                <a:defRPr/>
              </a:pPr>
              <a:t>8/20/2014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82BCCA-B0C3-46B8-AAF0-E1124B69092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a:noFill/>
          <a:ln w="9525">
            <a:noFill/>
            <a:miter lim="800000"/>
            <a:headEnd/>
            <a:tailEnd/>
          </a:ln>
        </p:spPr>
        <p:txBody>
          <a:bodyPr anchor="b"/>
          <a:lstStyle>
            <a:lvl1pPr marL="0" indent="0">
              <a:buNone/>
              <a:defRPr lang="en-US" sz="2000" b="1"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7" name="Rectangle 5"/>
          <p:cNvSpPr>
            <a:spLocks noGrp="1" noChangeArrowheads="1"/>
          </p:cNvSpPr>
          <p:nvPr>
            <p:ph type="ftr" sz="quarter" idx="10"/>
          </p:nvPr>
        </p:nvSpPr>
        <p:spPr>
          <a:ln/>
        </p:spPr>
        <p:txBody>
          <a:bodyPr anchor="ctr" anchorCtr="0">
            <a:normAutofit/>
          </a:bodyPr>
          <a:lstStyle>
            <a:lvl1pPr>
              <a:defRPr sz="800"/>
            </a:lvl1pPr>
          </a:lstStyle>
          <a:p>
            <a:pPr>
              <a:defRPr/>
            </a:pPr>
            <a:r>
              <a:rPr lang="en-US" dirty="0" smtClean="0">
                <a:solidFill>
                  <a:srgbClr val="626469"/>
                </a:solidFill>
              </a:rPr>
              <a:t>Classification: INTERNAL USE ONLY</a:t>
            </a:r>
            <a:endParaRPr lang="en-US" dirty="0">
              <a:solidFill>
                <a:srgbClr val="626469"/>
              </a:solidFill>
            </a:endParaRPr>
          </a:p>
        </p:txBody>
      </p:sp>
    </p:spTree>
    <p:extLst>
      <p:ext uri="{BB962C8B-B14F-4D97-AF65-F5344CB8AC3E}">
        <p14:creationId xmlns:p14="http://schemas.microsoft.com/office/powerpoint/2010/main" val="2179629097"/>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1156679330"/>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1941454921"/>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200" b="1"/>
            </a:lvl1pPr>
          </a:lstStyle>
          <a:p>
            <a:r>
              <a:rPr lang="en-US" smtClean="0"/>
              <a:t>Click to edit Master title style</a:t>
            </a:r>
            <a:endParaRPr lang="de-CH" dirty="0"/>
          </a:p>
        </p:txBody>
      </p:sp>
      <p:sp>
        <p:nvSpPr>
          <p:cNvPr id="3" name="Content Placeholder 2"/>
          <p:cNvSpPr>
            <a:spLocks noGrp="1"/>
          </p:cNvSpPr>
          <p:nvPr>
            <p:ph idx="1"/>
          </p:nvPr>
        </p:nvSpPr>
        <p:spPr>
          <a:xfrm>
            <a:off x="3575050" y="273050"/>
            <a:ext cx="5111750"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727868622"/>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200" b="1"/>
            </a:lvl1pPr>
          </a:lstStyle>
          <a:p>
            <a:r>
              <a:rPr lang="en-US" smtClean="0"/>
              <a:t>Click to edit Master title style</a:t>
            </a:r>
            <a:endParaRPr lang="de-CH"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2704881039"/>
      </p:ext>
    </p:extLst>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1460850653"/>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8300" y="88900"/>
            <a:ext cx="2114550" cy="5853113"/>
          </a:xfrm>
        </p:spPr>
        <p:txBody>
          <a:bodyPr vert="eaVert"/>
          <a:lstStyle/>
          <a:p>
            <a:r>
              <a:rPr lang="en-US" smtClean="0"/>
              <a:t>Click to edit Master title style</a:t>
            </a:r>
            <a:endParaRPr lang="de-CH" dirty="0"/>
          </a:p>
        </p:txBody>
      </p:sp>
      <p:sp>
        <p:nvSpPr>
          <p:cNvPr id="3" name="Vertical Text Placeholder 2"/>
          <p:cNvSpPr>
            <a:spLocks noGrp="1"/>
          </p:cNvSpPr>
          <p:nvPr>
            <p:ph type="body" orient="vert" idx="1"/>
          </p:nvPr>
        </p:nvSpPr>
        <p:spPr>
          <a:xfrm>
            <a:off x="373063" y="88900"/>
            <a:ext cx="6192837" cy="5853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INTERNAL USE ONLY</a:t>
            </a:r>
            <a:endParaRPr lang="en-US">
              <a:solidFill>
                <a:srgbClr val="626469"/>
              </a:solidFill>
            </a:endParaRPr>
          </a:p>
        </p:txBody>
      </p:sp>
    </p:spTree>
    <p:extLst>
      <p:ext uri="{BB962C8B-B14F-4D97-AF65-F5344CB8AC3E}">
        <p14:creationId xmlns:p14="http://schemas.microsoft.com/office/powerpoint/2010/main" val="1520078164"/>
      </p:ext>
    </p:extLst>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 descr="powerpoint_land_1"/>
          <p:cNvPicPr>
            <a:picLocks noChangeAspect="1" noChangeArrowheads="1"/>
          </p:cNvPicPr>
          <p:nvPr/>
        </p:nvPicPr>
        <p:blipFill>
          <a:blip r:embed="rId2" cstate="print"/>
          <a:srcRect/>
          <a:stretch>
            <a:fillRect/>
          </a:stretch>
        </p:blipFill>
        <p:spPr bwMode="auto">
          <a:xfrm>
            <a:off x="-1588" y="0"/>
            <a:ext cx="9150351" cy="6858000"/>
          </a:xfrm>
          <a:prstGeom prst="rect">
            <a:avLst/>
          </a:prstGeom>
          <a:noFill/>
          <a:ln w="9525">
            <a:noFill/>
            <a:miter lim="800000"/>
            <a:headEnd/>
            <a:tailEnd/>
          </a:ln>
        </p:spPr>
      </p:pic>
      <p:sp>
        <p:nvSpPr>
          <p:cNvPr id="8195" name="Rectangle 3"/>
          <p:cNvSpPr>
            <a:spLocks noGrp="1" noChangeArrowheads="1"/>
          </p:cNvSpPr>
          <p:nvPr>
            <p:ph type="subTitle" sz="quarter" idx="1"/>
          </p:nvPr>
        </p:nvSpPr>
        <p:spPr>
          <a:xfrm>
            <a:off x="685801" y="5927725"/>
            <a:ext cx="4212000" cy="360363"/>
          </a:xfrm>
        </p:spPr>
        <p:txBody>
          <a:bodyPr wrap="none"/>
          <a:lstStyle>
            <a:lvl1pPr marL="0" indent="0">
              <a:buFont typeface="Arial" charset="0"/>
              <a:buNone/>
              <a:defRPr sz="1200">
                <a:solidFill>
                  <a:schemeClr val="tx2"/>
                </a:solidFill>
              </a:defRPr>
            </a:lvl1pPr>
          </a:lstStyle>
          <a:p>
            <a:r>
              <a:rPr lang="en-US" noProof="0" smtClean="0"/>
              <a:t>Click to edit Master subtitle style</a:t>
            </a:r>
            <a:endParaRPr lang="en-US" noProof="0" dirty="0"/>
          </a:p>
        </p:txBody>
      </p:sp>
      <p:sp>
        <p:nvSpPr>
          <p:cNvPr id="8196" name="Rectangle 4"/>
          <p:cNvSpPr>
            <a:spLocks noGrp="1" noChangeArrowheads="1"/>
          </p:cNvSpPr>
          <p:nvPr>
            <p:ph type="ctrTitle" sz="quarter"/>
          </p:nvPr>
        </p:nvSpPr>
        <p:spPr>
          <a:xfrm>
            <a:off x="687388" y="4035425"/>
            <a:ext cx="7197725" cy="422275"/>
          </a:xfrm>
        </p:spPr>
        <p:txBody>
          <a:bodyPr anchor="t"/>
          <a:lstStyle>
            <a:lvl1pPr>
              <a:defRPr sz="2800"/>
            </a:lvl1pPr>
          </a:lstStyle>
          <a:p>
            <a:r>
              <a:rPr lang="en-US" smtClean="0"/>
              <a:t>Click to edit Master title style</a:t>
            </a:r>
            <a:endParaRPr lang="en-US" dirty="0"/>
          </a:p>
        </p:txBody>
      </p:sp>
      <p:sp>
        <p:nvSpPr>
          <p:cNvPr id="6" name="Fußzeilenplatzhalter 5"/>
          <p:cNvSpPr>
            <a:spLocks noGrp="1"/>
          </p:cNvSpPr>
          <p:nvPr>
            <p:ph type="ftr" sz="quarter" idx="10"/>
          </p:nvPr>
        </p:nvSpPr>
        <p:spPr>
          <a:xfrm>
            <a:off x="4964400" y="5929200"/>
            <a:ext cx="2772000" cy="360000"/>
          </a:xfrm>
        </p:spPr>
        <p:txBody>
          <a:bodyPr tIns="0" rIns="0" bIns="0" anchor="t">
            <a:normAutofit/>
          </a:bodyPr>
          <a:lstStyle>
            <a:lvl1pPr algn="r">
              <a:defRPr sz="1200">
                <a:solidFill>
                  <a:schemeClr val="accent6">
                    <a:lumMod val="75000"/>
                  </a:schemeClr>
                </a:solidFill>
              </a:defRPr>
            </a:lvl1pPr>
          </a:lstStyle>
          <a:p>
            <a:pPr>
              <a:defRPr/>
            </a:pPr>
            <a:r>
              <a:rPr lang="en-US" smtClean="0">
                <a:solidFill>
                  <a:srgbClr val="5F7800">
                    <a:lumMod val="75000"/>
                  </a:srgbClr>
                </a:solidFill>
              </a:rPr>
              <a:t>Classification: CONFIDENTIAL</a:t>
            </a:r>
            <a:endParaRPr lang="en-US" dirty="0">
              <a:solidFill>
                <a:srgbClr val="5F7800">
                  <a:lumMod val="75000"/>
                </a:srgbClr>
              </a:solidFill>
            </a:endParaRPr>
          </a:p>
        </p:txBody>
      </p:sp>
    </p:spTree>
    <p:extLst>
      <p:ext uri="{BB962C8B-B14F-4D97-AF65-F5344CB8AC3E}">
        <p14:creationId xmlns:p14="http://schemas.microsoft.com/office/powerpoint/2010/main" val="929251404"/>
      </p:ext>
    </p:extLst>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dirty="0"/>
          </a:p>
        </p:txBody>
      </p:sp>
      <p:sp>
        <p:nvSpPr>
          <p:cNvPr id="3" name="Content Placeholder 2"/>
          <p:cNvSpPr>
            <a:spLocks noGrp="1"/>
          </p:cNvSpPr>
          <p:nvPr>
            <p:ph idx="1"/>
          </p:nvPr>
        </p:nvSpPr>
        <p:spPr>
          <a:xfrm>
            <a:off x="357158" y="1214422"/>
            <a:ext cx="8459787" cy="473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Rectangle 5"/>
          <p:cNvSpPr>
            <a:spLocks noGrp="1" noChangeArrowheads="1"/>
          </p:cNvSpPr>
          <p:nvPr>
            <p:ph type="ftr" sz="quarter" idx="10"/>
          </p:nvPr>
        </p:nvSpPr>
        <p:spPr>
          <a:xfrm>
            <a:off x="792163" y="6457183"/>
            <a:ext cx="5753100" cy="376238"/>
          </a:xfrm>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2261390545"/>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200" b="1" cap="none" baseline="0"/>
            </a:lvl1pPr>
          </a:lstStyle>
          <a:p>
            <a:r>
              <a:rPr lang="en-US" smtClean="0"/>
              <a:t>Click to edit Master title style</a:t>
            </a:r>
            <a:endParaRPr lang="de-C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102431458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B5E4AA-315E-4A29-BE12-5B785B4EDE34}" type="datetimeFigureOut">
              <a:rPr lang="en-US"/>
              <a:pPr>
                <a:defRPr/>
              </a:pPr>
              <a:t>8/20/2014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37CB58-A667-4633-9AE0-D11081A4FC3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dirty="0"/>
          </a:p>
        </p:txBody>
      </p:sp>
      <p:sp>
        <p:nvSpPr>
          <p:cNvPr id="3" name="Content Placeholder 2"/>
          <p:cNvSpPr>
            <a:spLocks noGrp="1"/>
          </p:cNvSpPr>
          <p:nvPr>
            <p:ph sz="half" idx="1"/>
          </p:nvPr>
        </p:nvSpPr>
        <p:spPr>
          <a:xfrm>
            <a:off x="373063" y="1211263"/>
            <a:ext cx="4152900"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Content Placeholder 3"/>
          <p:cNvSpPr>
            <a:spLocks noGrp="1"/>
          </p:cNvSpPr>
          <p:nvPr>
            <p:ph sz="half" idx="2"/>
          </p:nvPr>
        </p:nvSpPr>
        <p:spPr>
          <a:xfrm>
            <a:off x="4678363" y="1211263"/>
            <a:ext cx="4154487"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645127804"/>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a:noFill/>
          <a:ln w="9525">
            <a:noFill/>
            <a:miter lim="800000"/>
            <a:headEnd/>
            <a:tailEnd/>
          </a:ln>
        </p:spPr>
        <p:txBody>
          <a:bodyPr anchor="b"/>
          <a:lstStyle>
            <a:lvl1pPr marL="0" indent="0">
              <a:buNone/>
              <a:defRPr lang="en-US" sz="2000" b="1"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7" name="Rectangle 5"/>
          <p:cNvSpPr>
            <a:spLocks noGrp="1" noChangeArrowheads="1"/>
          </p:cNvSpPr>
          <p:nvPr>
            <p:ph type="ftr" sz="quarter" idx="10"/>
          </p:nvPr>
        </p:nvSpPr>
        <p:spPr>
          <a:ln/>
        </p:spPr>
        <p:txBody>
          <a:bodyPr anchor="ctr" anchorCtr="0">
            <a:normAutofit/>
          </a:bodyPr>
          <a:lstStyle>
            <a:lvl1pPr>
              <a:defRPr sz="800"/>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2703618648"/>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4095464856"/>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448886667"/>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200" b="1"/>
            </a:lvl1pPr>
          </a:lstStyle>
          <a:p>
            <a:r>
              <a:rPr lang="en-US" smtClean="0"/>
              <a:t>Click to edit Master title style</a:t>
            </a:r>
            <a:endParaRPr lang="de-CH" dirty="0"/>
          </a:p>
        </p:txBody>
      </p:sp>
      <p:sp>
        <p:nvSpPr>
          <p:cNvPr id="3" name="Content Placeholder 2"/>
          <p:cNvSpPr>
            <a:spLocks noGrp="1"/>
          </p:cNvSpPr>
          <p:nvPr>
            <p:ph idx="1"/>
          </p:nvPr>
        </p:nvSpPr>
        <p:spPr>
          <a:xfrm>
            <a:off x="3575050" y="273050"/>
            <a:ext cx="5111750"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149169593"/>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200" b="1"/>
            </a:lvl1pPr>
          </a:lstStyle>
          <a:p>
            <a:r>
              <a:rPr lang="en-US" smtClean="0"/>
              <a:t>Click to edit Master title style</a:t>
            </a:r>
            <a:endParaRPr lang="de-CH"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de-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4227883151"/>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2907262979"/>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8300" y="88900"/>
            <a:ext cx="2114550" cy="5853113"/>
          </a:xfrm>
        </p:spPr>
        <p:txBody>
          <a:bodyPr vert="eaVert"/>
          <a:lstStyle/>
          <a:p>
            <a:r>
              <a:rPr lang="en-US" smtClean="0"/>
              <a:t>Click to edit Master title style</a:t>
            </a:r>
            <a:endParaRPr lang="de-CH" dirty="0"/>
          </a:p>
        </p:txBody>
      </p:sp>
      <p:sp>
        <p:nvSpPr>
          <p:cNvPr id="3" name="Vertical Text Placeholder 2"/>
          <p:cNvSpPr>
            <a:spLocks noGrp="1"/>
          </p:cNvSpPr>
          <p:nvPr>
            <p:ph type="body" orient="vert" idx="1"/>
          </p:nvPr>
        </p:nvSpPr>
        <p:spPr>
          <a:xfrm>
            <a:off x="373063" y="88900"/>
            <a:ext cx="6192837" cy="5853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626469"/>
                </a:solidFill>
              </a:rPr>
              <a:t>Classification: CONFIDENTIAL</a:t>
            </a:r>
            <a:endParaRPr lang="en-US" dirty="0">
              <a:solidFill>
                <a:srgbClr val="626469"/>
              </a:solidFill>
            </a:endParaRPr>
          </a:p>
        </p:txBody>
      </p:sp>
    </p:spTree>
    <p:extLst>
      <p:ext uri="{BB962C8B-B14F-4D97-AF65-F5344CB8AC3E}">
        <p14:creationId xmlns:p14="http://schemas.microsoft.com/office/powerpoint/2010/main" val="2056585539"/>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Title 4"/>
          <p:cNvSpPr>
            <a:spLocks noGrp="1"/>
          </p:cNvSpPr>
          <p:nvPr>
            <p:ph type="title"/>
          </p:nvPr>
        </p:nvSpPr>
        <p:spPr/>
        <p:txBody>
          <a:bodyPr/>
          <a:lstStyle/>
          <a:p>
            <a:r>
              <a:rPr lang="en-US" smtClean="0"/>
              <a:t>Click to edit Master title style</a:t>
            </a:r>
            <a:endParaRPr lang="de-CH"/>
          </a:p>
        </p:txBody>
      </p:sp>
    </p:spTree>
    <p:extLst>
      <p:ext uri="{BB962C8B-B14F-4D97-AF65-F5344CB8AC3E}">
        <p14:creationId xmlns:p14="http://schemas.microsoft.com/office/powerpoint/2010/main" val="2271024692"/>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owerpoint_land_1"/>
          <p:cNvPicPr>
            <a:picLocks noChangeAspect="1" noChangeArrowheads="1"/>
          </p:cNvPicPr>
          <p:nvPr/>
        </p:nvPicPr>
        <p:blipFill>
          <a:blip r:embed="rId2" cstate="print"/>
          <a:srcRect/>
          <a:stretch>
            <a:fillRect/>
          </a:stretch>
        </p:blipFill>
        <p:spPr bwMode="auto">
          <a:xfrm>
            <a:off x="-2116" y="0"/>
            <a:ext cx="9150351" cy="6858000"/>
          </a:xfrm>
          <a:prstGeom prst="rect">
            <a:avLst/>
          </a:prstGeom>
          <a:noFill/>
          <a:ln w="9525">
            <a:noFill/>
            <a:miter lim="800000"/>
            <a:headEnd/>
            <a:tailEnd/>
          </a:ln>
        </p:spPr>
      </p:pic>
      <p:sp>
        <p:nvSpPr>
          <p:cNvPr id="8195" name="Rectangle 3"/>
          <p:cNvSpPr>
            <a:spLocks noGrp="1" noChangeArrowheads="1"/>
          </p:cNvSpPr>
          <p:nvPr>
            <p:ph type="subTitle" sz="quarter" idx="1"/>
          </p:nvPr>
        </p:nvSpPr>
        <p:spPr>
          <a:xfrm>
            <a:off x="685806" y="5927726"/>
            <a:ext cx="7199313" cy="360363"/>
          </a:xfrm>
        </p:spPr>
        <p:txBody>
          <a:bodyPr wrap="none"/>
          <a:lstStyle>
            <a:lvl1pPr marL="0" indent="0">
              <a:buFont typeface="Arial" charset="0"/>
              <a:buNone/>
              <a:defRPr sz="1200">
                <a:solidFill>
                  <a:schemeClr val="tx2"/>
                </a:solidFill>
              </a:defRPr>
            </a:lvl1pPr>
          </a:lstStyle>
          <a:p>
            <a:endParaRPr lang="en-US" noProof="0" dirty="0"/>
          </a:p>
        </p:txBody>
      </p:sp>
      <p:sp>
        <p:nvSpPr>
          <p:cNvPr id="8196" name="Rectangle 4"/>
          <p:cNvSpPr>
            <a:spLocks noGrp="1" noChangeArrowheads="1"/>
          </p:cNvSpPr>
          <p:nvPr>
            <p:ph type="ctrTitle" sz="quarter"/>
          </p:nvPr>
        </p:nvSpPr>
        <p:spPr>
          <a:xfrm>
            <a:off x="687388" y="4035430"/>
            <a:ext cx="7197725" cy="422275"/>
          </a:xfrm>
        </p:spPr>
        <p:txBody>
          <a:bodyPr anchor="t"/>
          <a:lstStyle>
            <a:lvl1pPr>
              <a:defRPr sz="2800"/>
            </a:lvl1pPr>
          </a:lstStyle>
          <a:p>
            <a:r>
              <a:rPr lang="en-US" dirty="0"/>
              <a:t>Click to edit Master title style</a:t>
            </a:r>
          </a:p>
        </p:txBody>
      </p:sp>
    </p:spTree>
    <p:extLst>
      <p:ext uri="{BB962C8B-B14F-4D97-AF65-F5344CB8AC3E}">
        <p14:creationId xmlns:p14="http://schemas.microsoft.com/office/powerpoint/2010/main" val="22433492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26CE49-BC1D-4BB8-A1B0-CEA07E122E84}" type="datetimeFigureOut">
              <a:rPr lang="en-US"/>
              <a:pPr>
                <a:defRPr/>
              </a:pPr>
              <a:t>8/20/2014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7B5DCD-D6F7-4762-8499-A4E694EF1DD1}"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2478170824"/>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200" b="1" cap="none" baseline="0"/>
            </a:lvl1pPr>
          </a:lstStyle>
          <a:p>
            <a:r>
              <a:rPr lang="en-US" dirty="0" smtClean="0"/>
              <a:t>Click to edit Master title style</a:t>
            </a:r>
            <a:endParaRPr lang="de-CH" dirty="0"/>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b="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156280313"/>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373063" y="1211263"/>
            <a:ext cx="4152900"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Content Placeholder 3"/>
          <p:cNvSpPr>
            <a:spLocks noGrp="1"/>
          </p:cNvSpPr>
          <p:nvPr>
            <p:ph sz="half" idx="2"/>
          </p:nvPr>
        </p:nvSpPr>
        <p:spPr>
          <a:xfrm>
            <a:off x="4678370" y="1211263"/>
            <a:ext cx="4154487" cy="47307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390753907"/>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de-CH" dirty="0"/>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31" y="1535113"/>
            <a:ext cx="4041775" cy="639762"/>
          </a:xfrm>
          <a:noFill/>
          <a:ln w="9525">
            <a:noFill/>
            <a:miter lim="800000"/>
            <a:headEnd/>
            <a:tailEnd/>
          </a:ln>
        </p:spPr>
        <p:txBody>
          <a:bodyPr anchor="b"/>
          <a:lstStyle>
            <a:lvl1pPr marL="0" indent="0">
              <a:buNone/>
              <a:defRPr lang="en-US" sz="2000" b="1"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160594843"/>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Tree>
    <p:extLst>
      <p:ext uri="{BB962C8B-B14F-4D97-AF65-F5344CB8AC3E}">
        <p14:creationId xmlns:p14="http://schemas.microsoft.com/office/powerpoint/2010/main" val="429987886"/>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189531"/>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200" b="1"/>
            </a:lvl1pPr>
          </a:lstStyle>
          <a:p>
            <a:r>
              <a:rPr lang="en-US" dirty="0" smtClean="0"/>
              <a:t>Click to edit Master title style</a:t>
            </a:r>
            <a:endParaRPr lang="de-CH" dirty="0"/>
          </a:p>
        </p:txBody>
      </p:sp>
      <p:sp>
        <p:nvSpPr>
          <p:cNvPr id="3" name="Content Placeholder 2"/>
          <p:cNvSpPr>
            <a:spLocks noGrp="1"/>
          </p:cNvSpPr>
          <p:nvPr>
            <p:ph idx="1"/>
          </p:nvPr>
        </p:nvSpPr>
        <p:spPr>
          <a:xfrm>
            <a:off x="3575055" y="273055"/>
            <a:ext cx="5111751"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64092467"/>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200" b="1"/>
            </a:lvl1pPr>
          </a:lstStyle>
          <a:p>
            <a:r>
              <a:rPr lang="en-US" dirty="0" smtClean="0"/>
              <a:t>Click to edit Master title style</a:t>
            </a:r>
            <a:endParaRPr lang="de-CH"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00116390"/>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Tree>
    <p:extLst>
      <p:ext uri="{BB962C8B-B14F-4D97-AF65-F5344CB8AC3E}">
        <p14:creationId xmlns:p14="http://schemas.microsoft.com/office/powerpoint/2010/main" val="2102514053"/>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8306" y="88905"/>
            <a:ext cx="2114551" cy="5853113"/>
          </a:xfrm>
        </p:spPr>
        <p:txBody>
          <a:bodyPr vert="eaVert"/>
          <a:lstStyle/>
          <a:p>
            <a:r>
              <a:rPr lang="en-US" dirty="0" smtClean="0"/>
              <a:t>Click to edit Master title style</a:t>
            </a:r>
            <a:endParaRPr lang="de-CH" dirty="0"/>
          </a:p>
        </p:txBody>
      </p:sp>
      <p:sp>
        <p:nvSpPr>
          <p:cNvPr id="3" name="Vertical Text Placeholder 2"/>
          <p:cNvSpPr>
            <a:spLocks noGrp="1"/>
          </p:cNvSpPr>
          <p:nvPr>
            <p:ph type="body" orient="vert" idx="1"/>
          </p:nvPr>
        </p:nvSpPr>
        <p:spPr>
          <a:xfrm>
            <a:off x="373064" y="88905"/>
            <a:ext cx="6192837" cy="585311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4506033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5B36DF-3507-496F-A7FB-752BEF761963}"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CA0059-FF80-4C31-A797-E3E6BA73656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0900439"/>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3064" y="88900"/>
            <a:ext cx="8453437"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73065" y="1211268"/>
            <a:ext cx="8459787"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3065" y="3652843"/>
            <a:ext cx="8459787"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381822"/>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3064" y="88900"/>
            <a:ext cx="8453437" cy="812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73065" y="1211268"/>
            <a:ext cx="8459787"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73065" y="3652843"/>
            <a:ext cx="8459787"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791395"/>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9438" y="1162050"/>
            <a:ext cx="7772400" cy="1470025"/>
          </a:xfrm>
          <a:prstGeom prst="rect">
            <a:avLst/>
          </a:prstGeom>
        </p:spPr>
        <p:txBody>
          <a:bodyPr lIns="0" tIns="0" rIns="0" bIns="0" anchor="b" anchorCtr="0"/>
          <a:lstStyle>
            <a:lvl1pPr algn="l">
              <a:lnSpc>
                <a:spcPct val="95000"/>
              </a:lnSpc>
              <a:defRPr sz="4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9438" y="2803634"/>
            <a:ext cx="6400800" cy="1752600"/>
          </a:xfrm>
          <a:prstGeom prst="rect">
            <a:avLst/>
          </a:prstGeom>
        </p:spPr>
        <p:txBody>
          <a:bodyPr lIns="0" tIns="0" rIns="0" bIns="0"/>
          <a:lstStyle>
            <a:lvl1pPr marL="0" indent="0" algn="l">
              <a:lnSpc>
                <a:spcPct val="95000"/>
              </a:lnSpc>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38626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79438" y="1371600"/>
            <a:ext cx="3916362" cy="4754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4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98241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F51B37F-A7EB-4F6C-ABA0-F90F790F0AF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5106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55FC3A2-5F6A-43C0-B7D9-95C481035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9860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DE77E2D-9997-49E8-9AE1-A0AB89F0C83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8265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7D9C501-8732-4664-9468-900F3834693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31585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3EBF387-318F-4DFB-B3DA-F51DF3BA1A0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362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CDD726-B3A1-4A43-8E96-9B1219B8D970}"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BFE7F3-9AA2-4685-931D-8B2674CFA7FB}"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1208A4A-239A-4D93-A6ED-61932D7196E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68842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9B716C3-AB55-44B1-9CCC-06826AFADB2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77347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AEB376-61D2-41AB-A632-DE09EFE7320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5607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994ABB4-5722-4AF7-BC4F-923A159F928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19595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AAEB9C-7EAD-4BAA-8011-51AF25019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912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1D7E250-C0B3-453A-89A7-D5B84BC2A1A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53303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438" y="342900"/>
            <a:ext cx="8564562" cy="685800"/>
          </a:xfrm>
          <a:prstGeom prst="rect">
            <a:avLst/>
          </a:prstGeom>
        </p:spPr>
        <p:txBody>
          <a:body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Click to insert bullets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smtClean="0"/>
              <a:t>Click to edit Master title style</a:t>
            </a:r>
            <a:endParaRPr lang="en-US"/>
          </a:p>
        </p:txBody>
      </p:sp>
      <p:sp>
        <p:nvSpPr>
          <p:cNvPr id="8" name="Chart Placeholder 7"/>
          <p:cNvSpPr>
            <a:spLocks noGrp="1"/>
          </p:cNvSpPr>
          <p:nvPr>
            <p:ph type="chart" sz="quarter" idx="10" hasCustomPrompt="1"/>
          </p:nvPr>
        </p:nvSpPr>
        <p:spPr>
          <a:xfrm>
            <a:off x="579438" y="1371600"/>
            <a:ext cx="8107362" cy="5029200"/>
          </a:xfrm>
        </p:spPr>
        <p:txBody>
          <a:bodyPr/>
          <a:lstStyle>
            <a:lvl1pPr>
              <a:buNone/>
              <a:defRPr/>
            </a:lvl1pPr>
          </a:lstStyle>
          <a:p>
            <a:r>
              <a:rPr lang="en-US" dirty="0" smtClean="0"/>
              <a:t>Click to insert chart</a:t>
            </a:r>
          </a:p>
          <a:p>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79438" y="1371600"/>
            <a:ext cx="3916362"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98.xml"/><Relationship Id="rId7"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22.jpe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image" Target="../media/image20.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14.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24.png"/><Relationship Id="rId5" Type="http://schemas.openxmlformats.org/officeDocument/2006/relationships/theme" Target="../theme/theme15.xml"/><Relationship Id="rId4"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17.xml"/><Relationship Id="rId1" Type="http://schemas.openxmlformats.org/officeDocument/2006/relationships/slideLayout" Target="../slideLayouts/slideLayout139.xml"/><Relationship Id="rId4"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9.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microsoft.com/office/2007/relationships/hdphoto" Target="../media/hdphoto1.wdp"/><Relationship Id="rId5" Type="http://schemas.openxmlformats.org/officeDocument/2006/relationships/slideLayout" Target="../slideLayouts/slideLayout25.xml"/><Relationship Id="rId10" Type="http://schemas.openxmlformats.org/officeDocument/2006/relationships/image" Target="../media/image8.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6.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image" Target="../media/image16.jpeg"/><Relationship Id="rId2" Type="http://schemas.openxmlformats.org/officeDocument/2006/relationships/slideLayout" Target="../slideLayouts/slideLayout70.xml"/><Relationship Id="rId16" Type="http://schemas.openxmlformats.org/officeDocument/2006/relationships/image" Target="../media/image15.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8.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image" Target="../media/image19.png"/><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D3E05E7-C92F-45C6-9FE6-9A101AFFF5E8}" type="datetimeFigureOut">
              <a:rPr lang="en-US"/>
              <a:pPr>
                <a:defRPr/>
              </a:pPr>
              <a:t>8/20/2014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C6C6A9C-0BB8-4172-BE2C-6E9FA29A09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latin typeface="Arial" charset="0"/>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Arial" charset="0"/>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FB981ED-46ED-4260-AC8F-42CA7806E5F2}" type="slidenum">
              <a:rPr lang="en-US" smtClean="0">
                <a:solidFill>
                  <a:prstClr val="black">
                    <a:tint val="75000"/>
                  </a:prstClr>
                </a:solidFill>
                <a:latin typeface="Arial" charset="0"/>
                <a:ea typeface="ＭＳ Ｐゴシック"/>
              </a:rPr>
              <a:pPr>
                <a:defRPr/>
              </a:pPr>
              <a:t>‹#›</a:t>
            </a:fld>
            <a:endParaRPr lang="en-US">
              <a:solidFill>
                <a:prstClr val="black">
                  <a:tint val="75000"/>
                </a:prstClr>
              </a:solidFill>
              <a:latin typeface="Arial" charset="0"/>
              <a:ea typeface="ＭＳ Ｐゴシック"/>
            </a:endParaRPr>
          </a:p>
        </p:txBody>
      </p:sp>
    </p:spTree>
    <p:extLst>
      <p:ext uri="{BB962C8B-B14F-4D97-AF65-F5344CB8AC3E}">
        <p14:creationId xmlns:p14="http://schemas.microsoft.com/office/powerpoint/2010/main" val="408379156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SLIDE Corner Cut.png"/>
          <p:cNvPicPr>
            <a:picLocks noChangeAspect="1"/>
          </p:cNvPicPr>
          <p:nvPr/>
        </p:nvPicPr>
        <p:blipFill>
          <a:blip r:embed="rId8" cstate="print"/>
          <a:srcRect/>
          <a:stretch>
            <a:fillRect/>
          </a:stretch>
        </p:blipFill>
        <p:spPr bwMode="auto">
          <a:xfrm>
            <a:off x="5724525" y="5565775"/>
            <a:ext cx="3419475" cy="1292225"/>
          </a:xfrm>
          <a:prstGeom prst="rect">
            <a:avLst/>
          </a:prstGeom>
          <a:noFill/>
          <a:ln w="9525">
            <a:noFill/>
            <a:miter lim="800000"/>
            <a:headEnd/>
            <a:tailEnd/>
          </a:ln>
        </p:spPr>
      </p:pic>
      <p:sp>
        <p:nvSpPr>
          <p:cNvPr id="3" name="Text Placeholder 2"/>
          <p:cNvSpPr>
            <a:spLocks noGrp="1"/>
          </p:cNvSpPr>
          <p:nvPr>
            <p:ph type="body" idx="1"/>
          </p:nvPr>
        </p:nvSpPr>
        <p:spPr>
          <a:xfrm>
            <a:off x="579438" y="1371600"/>
            <a:ext cx="8564562" cy="47545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7"/>
          <p:cNvSpPr>
            <a:spLocks noGrp="1"/>
          </p:cNvSpPr>
          <p:nvPr>
            <p:ph type="title"/>
          </p:nvPr>
        </p:nvSpPr>
        <p:spPr>
          <a:xfrm>
            <a:off x="579438" y="342900"/>
            <a:ext cx="8229600" cy="685800"/>
          </a:xfrm>
          <a:prstGeom prst="rect">
            <a:avLst/>
          </a:prstGeom>
        </p:spPr>
        <p:txBody>
          <a:bodyPr vert="horz" lIns="0" tIns="0" rIns="0" bIns="0" rtlCol="0" anchor="t" anchorCtr="0">
            <a:normAutofit/>
          </a:bodyPr>
          <a:lstStyle/>
          <a:p>
            <a:r>
              <a:rPr lang="en-US" dirty="0" smtClean="0"/>
              <a:t>Click to edit slide title</a:t>
            </a:r>
            <a:endParaRPr lang="en-US" dirty="0"/>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Lst>
  <p:hf hdr="0" ftr="0" dt="0"/>
  <p:txStyles>
    <p:title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p:titleStyle>
    <p:bodyStyle>
      <a:lvl1pPr marL="231775" indent="-231775" algn="l" defTabSz="914400" rtl="0" eaLnBrk="1" latinLnBrk="0" hangingPunct="1">
        <a:lnSpc>
          <a:spcPct val="95000"/>
        </a:lnSpc>
        <a:spcBef>
          <a:spcPts val="1800"/>
        </a:spcBef>
        <a:buFont typeface="Arial" pitchFamily="34" charset="0"/>
        <a:buChar char="•"/>
        <a:defRPr sz="3000" kern="1200">
          <a:solidFill>
            <a:srgbClr val="173D9A"/>
          </a:solidFill>
          <a:latin typeface="+mn-lt"/>
          <a:ea typeface="+mn-ea"/>
          <a:cs typeface="+mn-cs"/>
        </a:defRPr>
      </a:lvl1pPr>
      <a:lvl2pPr marL="742950" indent="-285750" algn="l" defTabSz="914400" rtl="0" eaLnBrk="1" latinLnBrk="0" hangingPunct="1">
        <a:lnSpc>
          <a:spcPct val="95000"/>
        </a:lnSpc>
        <a:spcBef>
          <a:spcPts val="900"/>
        </a:spcBef>
        <a:buFont typeface="Arial" pitchFamily="34" charset="0"/>
        <a:buChar char="–"/>
        <a:defRPr sz="2400" kern="1200">
          <a:solidFill>
            <a:srgbClr val="173D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173D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Background Tweak.png"/>
          <p:cNvPicPr>
            <a:picLocks noChangeAspect="1"/>
          </p:cNvPicPr>
          <p:nvPr/>
        </p:nvPicPr>
        <p:blipFill>
          <a:blip r:embed="rId4" cstate="print"/>
          <a:stretch>
            <a:fillRect/>
          </a:stretch>
        </p:blipFill>
        <p:spPr>
          <a:xfrm>
            <a:off x="755" y="0"/>
            <a:ext cx="9143245" cy="6631900"/>
          </a:xfrm>
          <a:prstGeom prst="rect">
            <a:avLst/>
          </a:prstGeom>
        </p:spPr>
      </p:pic>
      <p:pic>
        <p:nvPicPr>
          <p:cNvPr id="8" name="Picture 7" descr="EDF Logo.png"/>
          <p:cNvPicPr>
            <a:picLocks noChangeAspect="1"/>
          </p:cNvPicPr>
          <p:nvPr/>
        </p:nvPicPr>
        <p:blipFill>
          <a:blip r:embed="rId5" cstate="print"/>
          <a:stretch>
            <a:fillRect/>
          </a:stretch>
        </p:blipFill>
        <p:spPr>
          <a:xfrm>
            <a:off x="6705600" y="5257800"/>
            <a:ext cx="2161903" cy="1216070"/>
          </a:xfrm>
          <a:prstGeom prst="rect">
            <a:avLst/>
          </a:prstGeom>
        </p:spPr>
      </p:pic>
      <p:pic>
        <p:nvPicPr>
          <p:cNvPr id="4" name="Picture 3" descr="TITLE Background Tweak.png"/>
          <p:cNvPicPr>
            <a:picLocks noChangeAspect="1"/>
          </p:cNvPicPr>
          <p:nvPr/>
        </p:nvPicPr>
        <p:blipFill>
          <a:blip r:embed="rId4" cstate="print"/>
          <a:stretch>
            <a:fillRect/>
          </a:stretch>
        </p:blipFill>
        <p:spPr>
          <a:xfrm>
            <a:off x="755" y="0"/>
            <a:ext cx="9143245" cy="6631900"/>
          </a:xfrm>
          <a:prstGeom prst="rect">
            <a:avLst/>
          </a:prstGeom>
        </p:spPr>
      </p:pic>
      <p:pic>
        <p:nvPicPr>
          <p:cNvPr id="9" name="Picture 8" descr="EDF_r_CMYK_287.jpg"/>
          <p:cNvPicPr>
            <a:picLocks noChangeAspect="1"/>
          </p:cNvPicPr>
          <p:nvPr/>
        </p:nvPicPr>
        <p:blipFill>
          <a:blip r:embed="rId6" cstate="print"/>
          <a:stretch>
            <a:fillRect/>
          </a:stretch>
        </p:blipFill>
        <p:spPr>
          <a:xfrm>
            <a:off x="6713520" y="5486235"/>
            <a:ext cx="2170176" cy="981456"/>
          </a:xfrm>
          <a:prstGeom prst="rect">
            <a:avLst/>
          </a:prstGeom>
        </p:spPr>
      </p:pic>
    </p:spTree>
    <p:extLst>
      <p:ext uri="{BB962C8B-B14F-4D97-AF65-F5344CB8AC3E}">
        <p14:creationId xmlns:p14="http://schemas.microsoft.com/office/powerpoint/2010/main" val="3427232974"/>
      </p:ext>
    </p:extLst>
  </p:cSld>
  <p:clrMap bg1="lt1" tx1="dk1" bg2="lt2" tx2="dk2" accent1="accent1" accent2="accent2" accent3="accent3" accent4="accent4" accent5="accent5" accent6="accent6" hlink="hlink" folHlink="folHlink"/>
  <p:sldLayoutIdLst>
    <p:sldLayoutId id="2147483775" r:id="rId1"/>
    <p:sldLayoutId id="2147483776"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a:off x="460375" y="6407150"/>
            <a:ext cx="6742113" cy="320675"/>
          </a:xfrm>
          <a:prstGeom prst="roundRect">
            <a:avLst>
              <a:gd name="adj" fmla="val 16657"/>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endParaRPr>
          </a:p>
        </p:txBody>
      </p:sp>
      <p:sp>
        <p:nvSpPr>
          <p:cNvPr id="1027" name="Rectangle 4"/>
          <p:cNvSpPr>
            <a:spLocks noGrp="1" noChangeArrowheads="1"/>
          </p:cNvSpPr>
          <p:nvPr>
            <p:ph type="title"/>
          </p:nvPr>
        </p:nvSpPr>
        <p:spPr bwMode="auto">
          <a:xfrm>
            <a:off x="457200" y="219075"/>
            <a:ext cx="8229600" cy="366713"/>
          </a:xfrm>
          <a:prstGeom prst="rect">
            <a:avLst/>
          </a:prstGeom>
          <a:noFill/>
          <a:ln w="9525">
            <a:noFill/>
            <a:miter lim="800000"/>
            <a:headEnd/>
            <a:tailEnd/>
          </a:ln>
        </p:spPr>
        <p:txBody>
          <a:bodyPr vert="horz" wrap="square" lIns="0" tIns="46038" rIns="0" bIns="46038" numCol="1" anchor="t" anchorCtr="0" compatLnSpc="1">
            <a:prstTxWarp prst="textNoShape">
              <a:avLst/>
            </a:prstTxWarp>
            <a:spAutoFit/>
          </a:bodyPr>
          <a:lstStyle/>
          <a:p>
            <a:pPr lvl="0"/>
            <a:r>
              <a:rPr lang="en-US" smtClean="0"/>
              <a:t>Click to edit Master title style</a:t>
            </a:r>
          </a:p>
        </p:txBody>
      </p:sp>
      <p:sp>
        <p:nvSpPr>
          <p:cNvPr id="1028" name="Rectangle 5"/>
          <p:cNvSpPr>
            <a:spLocks noGrp="1" noChangeArrowheads="1"/>
          </p:cNvSpPr>
          <p:nvPr>
            <p:ph type="body" idx="1"/>
          </p:nvPr>
        </p:nvSpPr>
        <p:spPr bwMode="auto">
          <a:xfrm>
            <a:off x="457200" y="1095375"/>
            <a:ext cx="8229600" cy="5156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ftr" sz="quarter" idx="3"/>
          </p:nvPr>
        </p:nvSpPr>
        <p:spPr bwMode="gray">
          <a:xfrm>
            <a:off x="909638" y="6456363"/>
            <a:ext cx="5711825" cy="2143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000" b="1">
                <a:solidFill>
                  <a:schemeClr val="bg1"/>
                </a:solidFill>
                <a:latin typeface="Arial" charset="0"/>
                <a:ea typeface="MS PGothic" pitchFamily="34" charset="-128"/>
              </a:defRPr>
            </a:lvl1pPr>
          </a:lstStyle>
          <a:p>
            <a:pPr>
              <a:defRPr/>
            </a:pPr>
            <a:r>
              <a:rPr lang="en-US">
                <a:solidFill>
                  <a:srgbClr val="FFFFFF"/>
                </a:solidFill>
              </a:rPr>
              <a:t>Footer goes here</a:t>
            </a:r>
          </a:p>
        </p:txBody>
      </p:sp>
      <p:sp>
        <p:nvSpPr>
          <p:cNvPr id="1034" name="Rectangle 10"/>
          <p:cNvSpPr>
            <a:spLocks noGrp="1" noChangeArrowheads="1"/>
          </p:cNvSpPr>
          <p:nvPr/>
        </p:nvSpPr>
        <p:spPr bwMode="gray">
          <a:xfrm>
            <a:off x="487363" y="6453188"/>
            <a:ext cx="328612" cy="255587"/>
          </a:xfrm>
          <a:prstGeom prst="rect">
            <a:avLst/>
          </a:prstGeom>
          <a:noFill/>
          <a:ln w="9525">
            <a:noFill/>
            <a:miter lim="800000"/>
            <a:headEnd/>
            <a:tailEnd/>
          </a:ln>
          <a:effectLst/>
        </p:spPr>
        <p:txBody>
          <a:bodyPr lIns="0" tIns="46038" rIns="0" bIns="46038"/>
          <a:lstStyle/>
          <a:p>
            <a:pPr algn="ctr" eaLnBrk="0" hangingPunct="0">
              <a:defRPr/>
            </a:pPr>
            <a:fld id="{F57324A5-0237-4304-888F-D7A967FFCFBC}" type="slidenum">
              <a:rPr lang="en-US" sz="1000" b="1">
                <a:solidFill>
                  <a:srgbClr val="FFFFFF"/>
                </a:solidFill>
                <a:latin typeface="Arial"/>
              </a:rPr>
              <a:pPr algn="ctr" eaLnBrk="0" hangingPunct="0">
                <a:defRPr/>
              </a:pPr>
              <a:t>‹#›</a:t>
            </a:fld>
            <a:endParaRPr lang="en-US" sz="1000" b="1" dirty="0">
              <a:solidFill>
                <a:srgbClr val="003896"/>
              </a:solidFill>
              <a:latin typeface="Arial"/>
            </a:endParaRPr>
          </a:p>
        </p:txBody>
      </p:sp>
      <p:sp>
        <p:nvSpPr>
          <p:cNvPr id="1035" name="Line 11"/>
          <p:cNvSpPr>
            <a:spLocks noChangeShapeType="1"/>
          </p:cNvSpPr>
          <p:nvPr/>
        </p:nvSpPr>
        <p:spPr bwMode="auto">
          <a:xfrm>
            <a:off x="812800" y="6429375"/>
            <a:ext cx="0" cy="266700"/>
          </a:xfrm>
          <a:prstGeom prst="line">
            <a:avLst/>
          </a:prstGeom>
          <a:noFill/>
          <a:ln w="12700">
            <a:solidFill>
              <a:schemeClr val="bg1"/>
            </a:solidFill>
            <a:round/>
            <a:headEnd type="none" w="sm" len="sm"/>
            <a:tailEnd type="none" w="sm" len="sm"/>
          </a:ln>
          <a:effectLst/>
        </p:spPr>
        <p:txBody>
          <a:bodyPr wrap="none" anchor="ctr"/>
          <a:lstStyle/>
          <a:p>
            <a:pPr>
              <a:defRPr/>
            </a:pPr>
            <a:endParaRPr lang="en-US" dirty="0">
              <a:solidFill>
                <a:srgbClr val="000000"/>
              </a:solidFill>
              <a:latin typeface="Arial"/>
            </a:endParaRPr>
          </a:p>
        </p:txBody>
      </p:sp>
      <p:pic>
        <p:nvPicPr>
          <p:cNvPr id="1032" name="Picture 5" descr="wmt_h_r_c.JPG"/>
          <p:cNvPicPr>
            <a:picLocks noChangeAspect="1"/>
          </p:cNvPicPr>
          <p:nvPr userDrawn="1"/>
        </p:nvPicPr>
        <p:blipFill>
          <a:blip r:embed="rId15" cstate="print"/>
          <a:srcRect/>
          <a:stretch>
            <a:fillRect/>
          </a:stretch>
        </p:blipFill>
        <p:spPr bwMode="auto">
          <a:xfrm>
            <a:off x="7237413" y="6324600"/>
            <a:ext cx="1563687" cy="457200"/>
          </a:xfrm>
          <a:prstGeom prst="rect">
            <a:avLst/>
          </a:prstGeom>
          <a:noFill/>
          <a:ln w="9525">
            <a:noFill/>
            <a:miter lim="800000"/>
            <a:headEnd/>
            <a:tailEnd/>
          </a:ln>
        </p:spPr>
      </p:pic>
    </p:spTree>
    <p:extLst>
      <p:ext uri="{BB962C8B-B14F-4D97-AF65-F5344CB8AC3E}">
        <p14:creationId xmlns:p14="http://schemas.microsoft.com/office/powerpoint/2010/main" val="31515098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ransition advClick="0">
    <p:fade/>
  </p:transition>
  <p:hf sldNum="0" hdr="0" dt="0"/>
  <p:txStyles>
    <p:titleStyle>
      <a:lvl1pPr algn="l" rtl="0" eaLnBrk="0" fontAlgn="base" hangingPunct="0">
        <a:spcBef>
          <a:spcPct val="0"/>
        </a:spcBef>
        <a:spcAft>
          <a:spcPct val="0"/>
        </a:spcAft>
        <a:defRPr b="1">
          <a:solidFill>
            <a:schemeClr val="accent2"/>
          </a:solidFill>
          <a:latin typeface="+mj-lt"/>
          <a:ea typeface="+mj-ea"/>
          <a:cs typeface="+mj-cs"/>
        </a:defRPr>
      </a:lvl1pPr>
      <a:lvl2pPr algn="l" rtl="0" eaLnBrk="0" fontAlgn="base" hangingPunct="0">
        <a:spcBef>
          <a:spcPct val="0"/>
        </a:spcBef>
        <a:spcAft>
          <a:spcPct val="0"/>
        </a:spcAft>
        <a:defRPr b="1">
          <a:solidFill>
            <a:schemeClr val="accent2"/>
          </a:solidFill>
          <a:latin typeface="Arial" charset="0"/>
        </a:defRPr>
      </a:lvl2pPr>
      <a:lvl3pPr algn="l" rtl="0" eaLnBrk="0" fontAlgn="base" hangingPunct="0">
        <a:spcBef>
          <a:spcPct val="0"/>
        </a:spcBef>
        <a:spcAft>
          <a:spcPct val="0"/>
        </a:spcAft>
        <a:defRPr b="1">
          <a:solidFill>
            <a:schemeClr val="accent2"/>
          </a:solidFill>
          <a:latin typeface="Arial" charset="0"/>
        </a:defRPr>
      </a:lvl3pPr>
      <a:lvl4pPr algn="l" rtl="0" eaLnBrk="0" fontAlgn="base" hangingPunct="0">
        <a:spcBef>
          <a:spcPct val="0"/>
        </a:spcBef>
        <a:spcAft>
          <a:spcPct val="0"/>
        </a:spcAft>
        <a:defRPr b="1">
          <a:solidFill>
            <a:schemeClr val="accent2"/>
          </a:solidFill>
          <a:latin typeface="Arial" charset="0"/>
        </a:defRPr>
      </a:lvl4pPr>
      <a:lvl5pPr algn="l" rtl="0" eaLnBrk="0" fontAlgn="base" hangingPunct="0">
        <a:spcBef>
          <a:spcPct val="0"/>
        </a:spcBef>
        <a:spcAft>
          <a:spcPct val="0"/>
        </a:spcAft>
        <a:defRPr b="1">
          <a:solidFill>
            <a:schemeClr val="accent2"/>
          </a:solidFill>
          <a:latin typeface="Arial" charset="0"/>
        </a:defRPr>
      </a:lvl5pPr>
      <a:lvl6pPr marL="457200" algn="l" rtl="0" eaLnBrk="1" fontAlgn="base" hangingPunct="1">
        <a:spcBef>
          <a:spcPct val="0"/>
        </a:spcBef>
        <a:spcAft>
          <a:spcPct val="0"/>
        </a:spcAft>
        <a:defRPr b="1">
          <a:solidFill>
            <a:schemeClr val="accent2"/>
          </a:solidFill>
          <a:latin typeface="Arial" charset="0"/>
        </a:defRPr>
      </a:lvl6pPr>
      <a:lvl7pPr marL="914400" algn="l" rtl="0" eaLnBrk="1" fontAlgn="base" hangingPunct="1">
        <a:spcBef>
          <a:spcPct val="0"/>
        </a:spcBef>
        <a:spcAft>
          <a:spcPct val="0"/>
        </a:spcAft>
        <a:defRPr b="1">
          <a:solidFill>
            <a:schemeClr val="accent2"/>
          </a:solidFill>
          <a:latin typeface="Arial" charset="0"/>
        </a:defRPr>
      </a:lvl7pPr>
      <a:lvl8pPr marL="1371600" algn="l" rtl="0" eaLnBrk="1" fontAlgn="base" hangingPunct="1">
        <a:spcBef>
          <a:spcPct val="0"/>
        </a:spcBef>
        <a:spcAft>
          <a:spcPct val="0"/>
        </a:spcAft>
        <a:defRPr b="1">
          <a:solidFill>
            <a:schemeClr val="accent2"/>
          </a:solidFill>
          <a:latin typeface="Arial" charset="0"/>
        </a:defRPr>
      </a:lvl8pPr>
      <a:lvl9pPr marL="1828800" algn="l" rtl="0" eaLnBrk="1" fontAlgn="base" hangingPunct="1">
        <a:spcBef>
          <a:spcPct val="0"/>
        </a:spcBef>
        <a:spcAft>
          <a:spcPct val="0"/>
        </a:spcAft>
        <a:defRPr b="1">
          <a:solidFill>
            <a:schemeClr val="accent2"/>
          </a:solidFill>
          <a:latin typeface="Arial" charset="0"/>
        </a:defRPr>
      </a:lvl9pPr>
    </p:titleStyle>
    <p:bodyStyle>
      <a:lvl1pPr marL="287338" indent="-287338" algn="l" rtl="0" eaLnBrk="0" fontAlgn="base" hangingPunct="0">
        <a:spcBef>
          <a:spcPct val="0"/>
        </a:spcBef>
        <a:spcAft>
          <a:spcPct val="0"/>
        </a:spcAft>
        <a:buClr>
          <a:schemeClr val="folHlink"/>
        </a:buClr>
        <a:buSzPct val="120000"/>
        <a:buFont typeface="Times" pitchFamily="18" charset="0"/>
        <a:buChar char="•"/>
        <a:defRPr sz="2000">
          <a:solidFill>
            <a:schemeClr val="tx1"/>
          </a:solidFill>
          <a:latin typeface="+mn-lt"/>
          <a:ea typeface="+mn-ea"/>
          <a:cs typeface="+mn-cs"/>
        </a:defRPr>
      </a:lvl1pPr>
      <a:lvl2pPr marL="627063" indent="-225425" algn="l" rtl="0" eaLnBrk="0" fontAlgn="base" hangingPunct="0">
        <a:spcBef>
          <a:spcPct val="0"/>
        </a:spcBef>
        <a:spcAft>
          <a:spcPct val="0"/>
        </a:spcAft>
        <a:buChar char="–"/>
        <a:defRPr sz="2000">
          <a:solidFill>
            <a:schemeClr val="tx1"/>
          </a:solidFill>
          <a:latin typeface="+mn-lt"/>
        </a:defRPr>
      </a:lvl2pPr>
      <a:lvl3pPr marL="911225" indent="-169863" algn="l" rtl="0" eaLnBrk="0" fontAlgn="base" hangingPunct="0">
        <a:spcBef>
          <a:spcPct val="0"/>
        </a:spcBef>
        <a:spcAft>
          <a:spcPct val="0"/>
        </a:spcAft>
        <a:buClr>
          <a:schemeClr val="hlink"/>
        </a:buClr>
        <a:buFont typeface="Times" pitchFamily="18" charset="0"/>
        <a:buChar char="•"/>
        <a:defRPr sz="2000">
          <a:solidFill>
            <a:schemeClr val="tx1"/>
          </a:solidFill>
          <a:latin typeface="+mn-lt"/>
        </a:defRPr>
      </a:lvl3pPr>
      <a:lvl4pPr marL="1262063" indent="-236538" algn="l" rtl="0" eaLnBrk="0" fontAlgn="base" hangingPunct="0">
        <a:spcBef>
          <a:spcPct val="0"/>
        </a:spcBef>
        <a:spcAft>
          <a:spcPct val="0"/>
        </a:spcAft>
        <a:buChar char="–"/>
        <a:defRPr sz="2000">
          <a:solidFill>
            <a:schemeClr val="tx1"/>
          </a:solidFill>
          <a:latin typeface="+mn-lt"/>
        </a:defRPr>
      </a:lvl4pPr>
      <a:lvl5pPr marL="1600200" indent="-223838" algn="l" rtl="0" eaLnBrk="0" fontAlgn="base" hangingPunct="0">
        <a:spcBef>
          <a:spcPct val="0"/>
        </a:spcBef>
        <a:spcAft>
          <a:spcPct val="0"/>
        </a:spcAft>
        <a:buChar char="»"/>
        <a:defRPr sz="2000">
          <a:solidFill>
            <a:schemeClr val="tx1"/>
          </a:solidFill>
          <a:latin typeface="+mn-lt"/>
        </a:defRPr>
      </a:lvl5pPr>
      <a:lvl6pPr marL="2057400" indent="-223838" algn="l" rtl="0" eaLnBrk="1" fontAlgn="base" hangingPunct="1">
        <a:spcBef>
          <a:spcPct val="0"/>
        </a:spcBef>
        <a:spcAft>
          <a:spcPct val="0"/>
        </a:spcAft>
        <a:buChar char="»"/>
        <a:defRPr sz="2000">
          <a:solidFill>
            <a:schemeClr val="tx1"/>
          </a:solidFill>
          <a:latin typeface="+mn-lt"/>
        </a:defRPr>
      </a:lvl6pPr>
      <a:lvl7pPr marL="2514600" indent="-223838" algn="l" rtl="0" eaLnBrk="1" fontAlgn="base" hangingPunct="1">
        <a:spcBef>
          <a:spcPct val="0"/>
        </a:spcBef>
        <a:spcAft>
          <a:spcPct val="0"/>
        </a:spcAft>
        <a:buChar char="»"/>
        <a:defRPr sz="2000">
          <a:solidFill>
            <a:schemeClr val="tx1"/>
          </a:solidFill>
          <a:latin typeface="+mn-lt"/>
        </a:defRPr>
      </a:lvl7pPr>
      <a:lvl8pPr marL="2971800" indent="-223838" algn="l" rtl="0" eaLnBrk="1" fontAlgn="base" hangingPunct="1">
        <a:spcBef>
          <a:spcPct val="0"/>
        </a:spcBef>
        <a:spcAft>
          <a:spcPct val="0"/>
        </a:spcAft>
        <a:buChar char="»"/>
        <a:defRPr sz="2000">
          <a:solidFill>
            <a:schemeClr val="tx1"/>
          </a:solidFill>
          <a:latin typeface="+mn-lt"/>
        </a:defRPr>
      </a:lvl8pPr>
      <a:lvl9pPr marL="3429000" indent="-223838" algn="l" rtl="0" eaLnBrk="1" fontAlgn="base" hangingPunct="1">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SLIDE Corner Cut.png"/>
          <p:cNvPicPr>
            <a:picLocks noChangeAspect="1"/>
          </p:cNvPicPr>
          <p:nvPr/>
        </p:nvPicPr>
        <p:blipFill>
          <a:blip r:embed="rId7" cstate="print"/>
          <a:srcRect/>
          <a:stretch>
            <a:fillRect/>
          </a:stretch>
        </p:blipFill>
        <p:spPr bwMode="auto">
          <a:xfrm>
            <a:off x="5724525" y="5565775"/>
            <a:ext cx="3419475" cy="1292225"/>
          </a:xfrm>
          <a:prstGeom prst="rect">
            <a:avLst/>
          </a:prstGeom>
          <a:noFill/>
          <a:ln w="9525">
            <a:noFill/>
            <a:miter lim="800000"/>
            <a:headEnd/>
            <a:tailEnd/>
          </a:ln>
        </p:spPr>
      </p:pic>
      <p:sp>
        <p:nvSpPr>
          <p:cNvPr id="3" name="Text Placeholder 2"/>
          <p:cNvSpPr>
            <a:spLocks noGrp="1"/>
          </p:cNvSpPr>
          <p:nvPr>
            <p:ph type="body" idx="1"/>
          </p:nvPr>
        </p:nvSpPr>
        <p:spPr>
          <a:xfrm>
            <a:off x="579438" y="1371601"/>
            <a:ext cx="8107362" cy="427355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7"/>
          <p:cNvSpPr>
            <a:spLocks noGrp="1"/>
          </p:cNvSpPr>
          <p:nvPr>
            <p:ph type="title"/>
          </p:nvPr>
        </p:nvSpPr>
        <p:spPr>
          <a:xfrm>
            <a:off x="579438" y="342900"/>
            <a:ext cx="8107362" cy="685800"/>
          </a:xfrm>
          <a:prstGeom prst="rect">
            <a:avLst/>
          </a:prstGeom>
        </p:spPr>
        <p:txBody>
          <a:bodyPr vert="horz" lIns="0" tIns="0" rIns="0" bIns="0" rtlCol="0" anchor="t" anchorCtr="0">
            <a:normAutofit/>
          </a:bodyPr>
          <a:lstStyle/>
          <a:p>
            <a:r>
              <a:rPr lang="en-US" dirty="0" smtClean="0"/>
              <a:t>Click to edit slide title</a:t>
            </a:r>
            <a:endParaRPr lang="en-US" dirty="0"/>
          </a:p>
        </p:txBody>
      </p:sp>
    </p:spTree>
    <p:extLst>
      <p:ext uri="{BB962C8B-B14F-4D97-AF65-F5344CB8AC3E}">
        <p14:creationId xmlns:p14="http://schemas.microsoft.com/office/powerpoint/2010/main" val="390020787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p:titleStyle>
    <p:bodyStyle>
      <a:lvl1pPr marL="231775" indent="-231775" algn="l" defTabSz="914400" rtl="0" eaLnBrk="1" latinLnBrk="0" hangingPunct="1">
        <a:lnSpc>
          <a:spcPct val="95000"/>
        </a:lnSpc>
        <a:spcBef>
          <a:spcPts val="1800"/>
        </a:spcBef>
        <a:buFont typeface="Arial" pitchFamily="34" charset="0"/>
        <a:buChar char="•"/>
        <a:defRPr sz="3000" kern="1200">
          <a:solidFill>
            <a:srgbClr val="173D9A"/>
          </a:solidFill>
          <a:latin typeface="+mn-lt"/>
          <a:ea typeface="+mn-ea"/>
          <a:cs typeface="+mn-cs"/>
        </a:defRPr>
      </a:lvl1pPr>
      <a:lvl2pPr marL="742950" indent="-285750" algn="l" defTabSz="914400" rtl="0" eaLnBrk="1" latinLnBrk="0" hangingPunct="1">
        <a:lnSpc>
          <a:spcPct val="95000"/>
        </a:lnSpc>
        <a:spcBef>
          <a:spcPts val="900"/>
        </a:spcBef>
        <a:buFont typeface="Arial" pitchFamily="34" charset="0"/>
        <a:buChar char="–"/>
        <a:defRPr sz="2400" kern="1200">
          <a:solidFill>
            <a:srgbClr val="173D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173D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IDE Background Tweak 2.png"/>
          <p:cNvPicPr>
            <a:picLocks noChangeAspect="1"/>
          </p:cNvPicPr>
          <p:nvPr/>
        </p:nvPicPr>
        <p:blipFill>
          <a:blip r:embed="rId6" cstate="print"/>
          <a:srcRect b="43177"/>
          <a:stretch>
            <a:fillRect/>
          </a:stretch>
        </p:blipFill>
        <p:spPr>
          <a:xfrm>
            <a:off x="0" y="5715000"/>
            <a:ext cx="9143245" cy="1143000"/>
          </a:xfrm>
          <a:prstGeom prst="rect">
            <a:avLst/>
          </a:prstGeom>
        </p:spPr>
      </p:pic>
    </p:spTree>
    <p:extLst>
      <p:ext uri="{BB962C8B-B14F-4D97-AF65-F5344CB8AC3E}">
        <p14:creationId xmlns:p14="http://schemas.microsoft.com/office/powerpoint/2010/main" val="249498974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46289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ransition spd="med" advClick="0"/>
  <p:txStyles>
    <p:titleStyle>
      <a:lvl1pPr algn="l" defTabSz="457200" rtl="0" eaLnBrk="0" fontAlgn="base" hangingPunct="0">
        <a:lnSpc>
          <a:spcPts val="4800"/>
        </a:lnSpc>
        <a:spcBef>
          <a:spcPct val="0"/>
        </a:spcBef>
        <a:spcAft>
          <a:spcPct val="0"/>
        </a:spcAft>
        <a:defRPr sz="4800" b="1">
          <a:solidFill>
            <a:srgbClr val="173D9A"/>
          </a:solidFill>
          <a:latin typeface="+mj-lt"/>
          <a:ea typeface="+mj-ea"/>
          <a:cs typeface="+mj-cs"/>
        </a:defRPr>
      </a:lvl1pPr>
      <a:lvl2pPr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2pPr>
      <a:lvl3pPr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3pPr>
      <a:lvl4pPr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4pPr>
      <a:lvl5pPr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5pPr>
      <a:lvl6pPr marL="457200"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6pPr>
      <a:lvl7pPr marL="914400"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7pPr>
      <a:lvl8pPr marL="1371600"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8pPr>
      <a:lvl9pPr marL="1828800" algn="l" defTabSz="457200" rtl="0" eaLnBrk="0" fontAlgn="base" hangingPunct="0">
        <a:lnSpc>
          <a:spcPts val="4800"/>
        </a:lnSpc>
        <a:spcBef>
          <a:spcPct val="0"/>
        </a:spcBef>
        <a:spcAft>
          <a:spcPct val="0"/>
        </a:spcAft>
        <a:defRPr sz="4800" b="1">
          <a:solidFill>
            <a:srgbClr val="173D9A"/>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rgbClr val="173D9A"/>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3200">
          <a:solidFill>
            <a:srgbClr val="173D9A"/>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3200">
          <a:solidFill>
            <a:srgbClr val="173D9A"/>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3200">
          <a:solidFill>
            <a:srgbClr val="173D9A"/>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3200">
          <a:solidFill>
            <a:srgbClr val="173D9A"/>
          </a:solidFill>
          <a:latin typeface="+mn-lt"/>
          <a:ea typeface="+mn-ea"/>
          <a:cs typeface="+mn-cs"/>
        </a:defRPr>
      </a:lvl5pPr>
      <a:lvl6pPr marL="2514600" indent="-228600" algn="l" defTabSz="457200" rtl="0" eaLnBrk="0" fontAlgn="base" hangingPunct="0">
        <a:spcBef>
          <a:spcPct val="20000"/>
        </a:spcBef>
        <a:spcAft>
          <a:spcPct val="0"/>
        </a:spcAft>
        <a:buFont typeface="Arial" charset="0"/>
        <a:buChar char="»"/>
        <a:defRPr sz="3200">
          <a:solidFill>
            <a:srgbClr val="173D9A"/>
          </a:solidFill>
          <a:latin typeface="+mn-lt"/>
          <a:ea typeface="+mn-ea"/>
          <a:cs typeface="+mn-cs"/>
        </a:defRPr>
      </a:lvl6pPr>
      <a:lvl7pPr marL="2971800" indent="-228600" algn="l" defTabSz="457200" rtl="0" eaLnBrk="0" fontAlgn="base" hangingPunct="0">
        <a:spcBef>
          <a:spcPct val="20000"/>
        </a:spcBef>
        <a:spcAft>
          <a:spcPct val="0"/>
        </a:spcAft>
        <a:buFont typeface="Arial" charset="0"/>
        <a:buChar char="»"/>
        <a:defRPr sz="3200">
          <a:solidFill>
            <a:srgbClr val="173D9A"/>
          </a:solidFill>
          <a:latin typeface="+mn-lt"/>
          <a:ea typeface="+mn-ea"/>
          <a:cs typeface="+mn-cs"/>
        </a:defRPr>
      </a:lvl7pPr>
      <a:lvl8pPr marL="3429000" indent="-228600" algn="l" defTabSz="457200" rtl="0" eaLnBrk="0" fontAlgn="base" hangingPunct="0">
        <a:spcBef>
          <a:spcPct val="20000"/>
        </a:spcBef>
        <a:spcAft>
          <a:spcPct val="0"/>
        </a:spcAft>
        <a:buFont typeface="Arial" charset="0"/>
        <a:buChar char="»"/>
        <a:defRPr sz="3200">
          <a:solidFill>
            <a:srgbClr val="173D9A"/>
          </a:solidFill>
          <a:latin typeface="+mn-lt"/>
          <a:ea typeface="+mn-ea"/>
          <a:cs typeface="+mn-cs"/>
        </a:defRPr>
      </a:lvl8pPr>
      <a:lvl9pPr marL="3886200" indent="-228600" algn="l" defTabSz="457200" rtl="0" eaLnBrk="0" fontAlgn="base" hangingPunct="0">
        <a:spcBef>
          <a:spcPct val="20000"/>
        </a:spcBef>
        <a:spcAft>
          <a:spcPct val="0"/>
        </a:spcAft>
        <a:buFont typeface="Arial" charset="0"/>
        <a:buChar char="»"/>
        <a:defRPr sz="3200">
          <a:solidFill>
            <a:srgbClr val="173D9A"/>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g.png"/>
          <p:cNvPicPr>
            <a:picLocks noChangeAspect="1"/>
          </p:cNvPicPr>
          <p:nvPr/>
        </p:nvPicPr>
        <p:blipFill>
          <a:blip r:embed="rId3" cstate="print"/>
          <a:srcRect t="293" b="982"/>
          <a:stretch>
            <a:fillRect/>
          </a:stretch>
        </p:blipFill>
        <p:spPr>
          <a:xfrm>
            <a:off x="0" y="0"/>
            <a:ext cx="9144000" cy="6858000"/>
          </a:xfrm>
          <a:prstGeom prst="rect">
            <a:avLst/>
          </a:prstGeom>
        </p:spPr>
      </p:pic>
      <p:pic>
        <p:nvPicPr>
          <p:cNvPr id="8" name="Picture 7" descr="SLIDE Background Tweak 2.png"/>
          <p:cNvPicPr>
            <a:picLocks noChangeAspect="1"/>
          </p:cNvPicPr>
          <p:nvPr/>
        </p:nvPicPr>
        <p:blipFill>
          <a:blip r:embed="rId4" cstate="print"/>
          <a:srcRect b="43177"/>
          <a:stretch>
            <a:fillRect/>
          </a:stretch>
        </p:blipFill>
        <p:spPr>
          <a:xfrm>
            <a:off x="0" y="5715000"/>
            <a:ext cx="9143245" cy="1143000"/>
          </a:xfrm>
          <a:prstGeom prst="rect">
            <a:avLst/>
          </a:prstGeom>
        </p:spPr>
      </p:pic>
    </p:spTree>
  </p:cSld>
  <p:clrMap bg1="lt1" tx1="dk1" bg2="lt2" tx2="dk2" accent1="accent1" accent2="accent2" accent3="accent3" accent4="accent4" accent5="accent5" accent6="accent6" hlink="hlink" folHlink="folHlink"/>
  <p:sldLayoutIdLst>
    <p:sldLayoutId id="214748381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0EDD3-D473-42AE-A16D-7ED4C0E2CF2D}" type="datetimeFigureOut">
              <a:rPr lang="en-US" smtClean="0">
                <a:solidFill>
                  <a:prstClr val="black">
                    <a:tint val="75000"/>
                  </a:prstClr>
                </a:solidFill>
                <a:latin typeface="Calibri"/>
                <a:cs typeface="Arial" charset="0"/>
              </a:rPr>
              <a:pPr/>
              <a:t>8/20/2014</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38D70-7CFC-4173-BA3C-4D6399656AA8}"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294645472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AutoShape 2"/>
          <p:cNvSpPr>
            <a:spLocks noChangeArrowheads="1"/>
          </p:cNvSpPr>
          <p:nvPr/>
        </p:nvSpPr>
        <p:spPr bwMode="auto">
          <a:xfrm>
            <a:off x="460375" y="6407150"/>
            <a:ext cx="6742113" cy="320675"/>
          </a:xfrm>
          <a:prstGeom prst="roundRect">
            <a:avLst>
              <a:gd name="adj" fmla="val 16657"/>
            </a:avLst>
          </a:prstGeom>
          <a:solidFill>
            <a:schemeClr val="accent1"/>
          </a:solidFill>
          <a:ln w="9525">
            <a:noFill/>
            <a:round/>
            <a:headEnd/>
            <a:tailEnd/>
          </a:ln>
          <a:effectLst/>
        </p:spPr>
        <p:txBody>
          <a:bodyPr wrap="none" anchor="ctr"/>
          <a:lstStyle/>
          <a:p>
            <a:pPr>
              <a:defRPr/>
            </a:pPr>
            <a:endParaRPr lang="en-US" dirty="0">
              <a:solidFill>
                <a:srgbClr val="000000"/>
              </a:solidFill>
              <a:latin typeface="Arial"/>
              <a:cs typeface="Arial" charset="0"/>
            </a:endParaRPr>
          </a:p>
        </p:txBody>
      </p:sp>
      <p:sp>
        <p:nvSpPr>
          <p:cNvPr id="1027" name="Rectangle 3"/>
          <p:cNvSpPr>
            <a:spLocks noGrp="1" noChangeArrowheads="1"/>
          </p:cNvSpPr>
          <p:nvPr>
            <p:ph type="title"/>
          </p:nvPr>
        </p:nvSpPr>
        <p:spPr bwMode="auto">
          <a:xfrm>
            <a:off x="457200" y="219075"/>
            <a:ext cx="8229600" cy="461963"/>
          </a:xfrm>
          <a:prstGeom prst="rect">
            <a:avLst/>
          </a:prstGeom>
          <a:noFill/>
          <a:ln w="9525">
            <a:noFill/>
            <a:miter lim="800000"/>
            <a:headEnd/>
            <a:tailEnd/>
          </a:ln>
        </p:spPr>
        <p:txBody>
          <a:bodyPr vert="horz" wrap="square" lIns="0" tIns="46038" rIns="0" bIns="46038" numCol="1" anchor="t" anchorCtr="0" compatLnSpc="1">
            <a:prstTxWarp prst="textNoShape">
              <a:avLst/>
            </a:prstTxWarp>
            <a:spAutoFit/>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095375"/>
            <a:ext cx="8229600" cy="5156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5"/>
          <p:cNvSpPr>
            <a:spLocks noGrp="1" noChangeArrowheads="1"/>
          </p:cNvSpPr>
          <p:nvPr>
            <p:ph type="ftr" sz="quarter" idx="3"/>
          </p:nvPr>
        </p:nvSpPr>
        <p:spPr bwMode="gray">
          <a:xfrm>
            <a:off x="909638" y="6456363"/>
            <a:ext cx="5711825" cy="2143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000" b="1">
                <a:solidFill>
                  <a:schemeClr val="bg1"/>
                </a:solidFill>
                <a:latin typeface="Arial" charset="0"/>
                <a:ea typeface="ＭＳ Ｐゴシック" pitchFamily="34" charset="-128"/>
                <a:cs typeface="Arial" pitchFamily="34" charset="0"/>
              </a:defRPr>
            </a:lvl1pPr>
          </a:lstStyle>
          <a:p>
            <a:endParaRPr lang="en-US">
              <a:solidFill>
                <a:srgbClr val="FFFFFF"/>
              </a:solidFill>
            </a:endParaRPr>
          </a:p>
        </p:txBody>
      </p:sp>
      <p:sp>
        <p:nvSpPr>
          <p:cNvPr id="7174" name="Rectangle 6"/>
          <p:cNvSpPr>
            <a:spLocks noGrp="1" noChangeArrowheads="1"/>
          </p:cNvSpPr>
          <p:nvPr/>
        </p:nvSpPr>
        <p:spPr bwMode="gray">
          <a:xfrm>
            <a:off x="487363" y="6453188"/>
            <a:ext cx="328612" cy="255587"/>
          </a:xfrm>
          <a:prstGeom prst="rect">
            <a:avLst/>
          </a:prstGeom>
          <a:noFill/>
          <a:ln w="9525">
            <a:noFill/>
            <a:miter lim="800000"/>
            <a:headEnd/>
            <a:tailEnd/>
          </a:ln>
          <a:effectLst/>
        </p:spPr>
        <p:txBody>
          <a:bodyPr lIns="0" tIns="46038" rIns="0" bIns="46038"/>
          <a:lstStyle/>
          <a:p>
            <a:pPr algn="ctr" eaLnBrk="0" hangingPunct="0">
              <a:defRPr/>
            </a:pPr>
            <a:fld id="{369AB7B6-46EC-4F8A-B6ED-48EC314BD649}" type="slidenum">
              <a:rPr lang="en-US" sz="1000" b="1">
                <a:solidFill>
                  <a:srgbClr val="FFFFFF"/>
                </a:solidFill>
                <a:latin typeface="Arial"/>
                <a:ea typeface="ＭＳ Ｐゴシック" pitchFamily="34" charset="-128"/>
                <a:cs typeface="Arial" charset="0"/>
              </a:rPr>
              <a:pPr algn="ctr" eaLnBrk="0" hangingPunct="0">
                <a:defRPr/>
              </a:pPr>
              <a:t>‹#›</a:t>
            </a:fld>
            <a:endParaRPr lang="en-US" sz="1000" b="1" dirty="0">
              <a:solidFill>
                <a:srgbClr val="003896"/>
              </a:solidFill>
              <a:latin typeface="Arial"/>
              <a:ea typeface="ＭＳ Ｐゴシック" pitchFamily="34" charset="-128"/>
              <a:cs typeface="Arial" charset="0"/>
            </a:endParaRPr>
          </a:p>
        </p:txBody>
      </p:sp>
      <p:sp>
        <p:nvSpPr>
          <p:cNvPr id="7175" name="Line 7"/>
          <p:cNvSpPr>
            <a:spLocks noChangeShapeType="1"/>
          </p:cNvSpPr>
          <p:nvPr/>
        </p:nvSpPr>
        <p:spPr bwMode="auto">
          <a:xfrm>
            <a:off x="812800" y="6429375"/>
            <a:ext cx="0" cy="266700"/>
          </a:xfrm>
          <a:prstGeom prst="line">
            <a:avLst/>
          </a:prstGeom>
          <a:noFill/>
          <a:ln w="12700">
            <a:solidFill>
              <a:schemeClr val="bg1"/>
            </a:solidFill>
            <a:round/>
            <a:headEnd type="none" w="sm" len="sm"/>
            <a:tailEnd type="none" w="sm" len="sm"/>
          </a:ln>
          <a:effectLst/>
        </p:spPr>
        <p:txBody>
          <a:bodyPr wrap="none" anchor="ctr"/>
          <a:lstStyle/>
          <a:p>
            <a:pPr>
              <a:defRPr/>
            </a:pPr>
            <a:endParaRPr lang="en-US" dirty="0">
              <a:solidFill>
                <a:srgbClr val="000000"/>
              </a:solidFill>
              <a:latin typeface="Arial"/>
              <a:cs typeface="Arial" charset="0"/>
            </a:endParaRPr>
          </a:p>
        </p:txBody>
      </p:sp>
      <p:pic>
        <p:nvPicPr>
          <p:cNvPr id="1032" name="Picture 8" descr="wmt_h_r_c"/>
          <p:cNvPicPr>
            <a:picLocks noChangeAspect="1" noChangeArrowheads="1"/>
          </p:cNvPicPr>
          <p:nvPr/>
        </p:nvPicPr>
        <p:blipFill>
          <a:blip r:embed="rId14" cstate="print"/>
          <a:srcRect/>
          <a:stretch>
            <a:fillRect/>
          </a:stretch>
        </p:blipFill>
        <p:spPr bwMode="auto">
          <a:xfrm>
            <a:off x="7258050" y="6334125"/>
            <a:ext cx="1527175" cy="446088"/>
          </a:xfrm>
          <a:prstGeom prst="rect">
            <a:avLst/>
          </a:prstGeom>
          <a:noFill/>
          <a:ln w="9525">
            <a:noFill/>
            <a:miter lim="800000"/>
            <a:headEnd/>
            <a:tailEnd/>
          </a:ln>
        </p:spPr>
      </p:pic>
    </p:spTree>
    <p:extLst>
      <p:ext uri="{BB962C8B-B14F-4D97-AF65-F5344CB8AC3E}">
        <p14:creationId xmlns:p14="http://schemas.microsoft.com/office/powerpoint/2010/main" val="358129853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rtl="0" eaLnBrk="1" fontAlgn="base" hangingPunct="1">
        <a:spcBef>
          <a:spcPct val="0"/>
        </a:spcBef>
        <a:spcAft>
          <a:spcPct val="0"/>
        </a:spcAft>
        <a:defRPr sz="2400" b="1">
          <a:solidFill>
            <a:schemeClr val="accent2"/>
          </a:solidFill>
          <a:latin typeface="+mj-lt"/>
          <a:ea typeface="+mj-ea"/>
          <a:cs typeface="+mj-cs"/>
        </a:defRPr>
      </a:lvl1pPr>
      <a:lvl2pPr algn="l" rtl="0" eaLnBrk="1" fontAlgn="base" hangingPunct="1">
        <a:spcBef>
          <a:spcPct val="0"/>
        </a:spcBef>
        <a:spcAft>
          <a:spcPct val="0"/>
        </a:spcAft>
        <a:defRPr sz="2400" b="1">
          <a:solidFill>
            <a:schemeClr val="accent2"/>
          </a:solidFill>
          <a:latin typeface="Arial" charset="0"/>
        </a:defRPr>
      </a:lvl2pPr>
      <a:lvl3pPr algn="l" rtl="0" eaLnBrk="1" fontAlgn="base" hangingPunct="1">
        <a:spcBef>
          <a:spcPct val="0"/>
        </a:spcBef>
        <a:spcAft>
          <a:spcPct val="0"/>
        </a:spcAft>
        <a:defRPr sz="2400" b="1">
          <a:solidFill>
            <a:schemeClr val="accent2"/>
          </a:solidFill>
          <a:latin typeface="Arial" charset="0"/>
        </a:defRPr>
      </a:lvl3pPr>
      <a:lvl4pPr algn="l" rtl="0" eaLnBrk="1" fontAlgn="base" hangingPunct="1">
        <a:spcBef>
          <a:spcPct val="0"/>
        </a:spcBef>
        <a:spcAft>
          <a:spcPct val="0"/>
        </a:spcAft>
        <a:defRPr sz="2400" b="1">
          <a:solidFill>
            <a:schemeClr val="accent2"/>
          </a:solidFill>
          <a:latin typeface="Arial" charset="0"/>
        </a:defRPr>
      </a:lvl4pPr>
      <a:lvl5pPr algn="l" rtl="0" eaLnBrk="1" fontAlgn="base" hangingPunct="1">
        <a:spcBef>
          <a:spcPct val="0"/>
        </a:spcBef>
        <a:spcAft>
          <a:spcPct val="0"/>
        </a:spcAft>
        <a:defRPr sz="2400" b="1">
          <a:solidFill>
            <a:schemeClr val="accent2"/>
          </a:solidFill>
          <a:latin typeface="Arial" charset="0"/>
        </a:defRPr>
      </a:lvl5pPr>
      <a:lvl6pPr marL="457200" algn="l" rtl="0" eaLnBrk="1" fontAlgn="base" hangingPunct="1">
        <a:spcBef>
          <a:spcPct val="0"/>
        </a:spcBef>
        <a:spcAft>
          <a:spcPct val="0"/>
        </a:spcAft>
        <a:defRPr b="1">
          <a:solidFill>
            <a:schemeClr val="accent2"/>
          </a:solidFill>
          <a:latin typeface="Arial" charset="0"/>
        </a:defRPr>
      </a:lvl6pPr>
      <a:lvl7pPr marL="914400" algn="l" rtl="0" eaLnBrk="1" fontAlgn="base" hangingPunct="1">
        <a:spcBef>
          <a:spcPct val="0"/>
        </a:spcBef>
        <a:spcAft>
          <a:spcPct val="0"/>
        </a:spcAft>
        <a:defRPr b="1">
          <a:solidFill>
            <a:schemeClr val="accent2"/>
          </a:solidFill>
          <a:latin typeface="Arial" charset="0"/>
        </a:defRPr>
      </a:lvl7pPr>
      <a:lvl8pPr marL="1371600" algn="l" rtl="0" eaLnBrk="1" fontAlgn="base" hangingPunct="1">
        <a:spcBef>
          <a:spcPct val="0"/>
        </a:spcBef>
        <a:spcAft>
          <a:spcPct val="0"/>
        </a:spcAft>
        <a:defRPr b="1">
          <a:solidFill>
            <a:schemeClr val="accent2"/>
          </a:solidFill>
          <a:latin typeface="Arial" charset="0"/>
        </a:defRPr>
      </a:lvl8pPr>
      <a:lvl9pPr marL="1828800" algn="l" rtl="0" eaLnBrk="1" fontAlgn="base" hangingPunct="1">
        <a:spcBef>
          <a:spcPct val="0"/>
        </a:spcBef>
        <a:spcAft>
          <a:spcPct val="0"/>
        </a:spcAft>
        <a:defRPr b="1">
          <a:solidFill>
            <a:schemeClr val="accent2"/>
          </a:solidFill>
          <a:latin typeface="Arial" charset="0"/>
        </a:defRPr>
      </a:lvl9pPr>
    </p:titleStyle>
    <p:bodyStyle>
      <a:lvl1pPr marL="287338" indent="-287338" algn="l" rtl="0" eaLnBrk="1" fontAlgn="base" hangingPunct="1">
        <a:spcBef>
          <a:spcPct val="0"/>
        </a:spcBef>
        <a:spcAft>
          <a:spcPct val="0"/>
        </a:spcAft>
        <a:buClr>
          <a:schemeClr val="folHlink"/>
        </a:buClr>
        <a:buSzPct val="120000"/>
        <a:buFont typeface="Times" pitchFamily="18" charset="0"/>
        <a:buChar char="•"/>
        <a:defRPr sz="2000">
          <a:solidFill>
            <a:schemeClr val="tx1"/>
          </a:solidFill>
          <a:latin typeface="+mn-lt"/>
          <a:ea typeface="+mn-ea"/>
          <a:cs typeface="+mn-cs"/>
        </a:defRPr>
      </a:lvl1pPr>
      <a:lvl2pPr marL="627063" indent="-225425" algn="l" rtl="0" eaLnBrk="1" fontAlgn="base" hangingPunct="1">
        <a:spcBef>
          <a:spcPct val="0"/>
        </a:spcBef>
        <a:spcAft>
          <a:spcPct val="0"/>
        </a:spcAft>
        <a:buChar char="–"/>
        <a:defRPr sz="2000">
          <a:solidFill>
            <a:schemeClr val="tx1"/>
          </a:solidFill>
          <a:latin typeface="+mn-lt"/>
        </a:defRPr>
      </a:lvl2pPr>
      <a:lvl3pPr marL="911225" indent="-169863" algn="l" rtl="0" eaLnBrk="1" fontAlgn="base" hangingPunct="1">
        <a:spcBef>
          <a:spcPct val="0"/>
        </a:spcBef>
        <a:spcAft>
          <a:spcPct val="0"/>
        </a:spcAft>
        <a:buClr>
          <a:schemeClr val="hlink"/>
        </a:buClr>
        <a:buFont typeface="Times" pitchFamily="18" charset="0"/>
        <a:buChar char="•"/>
        <a:defRPr sz="2000">
          <a:solidFill>
            <a:schemeClr val="tx1"/>
          </a:solidFill>
          <a:latin typeface="+mn-lt"/>
        </a:defRPr>
      </a:lvl3pPr>
      <a:lvl4pPr marL="1262063" indent="-236538" algn="l" rtl="0" eaLnBrk="1" fontAlgn="base" hangingPunct="1">
        <a:spcBef>
          <a:spcPct val="0"/>
        </a:spcBef>
        <a:spcAft>
          <a:spcPct val="0"/>
        </a:spcAft>
        <a:buChar char="–"/>
        <a:defRPr sz="2000">
          <a:solidFill>
            <a:schemeClr val="tx1"/>
          </a:solidFill>
          <a:latin typeface="+mn-lt"/>
        </a:defRPr>
      </a:lvl4pPr>
      <a:lvl5pPr marL="1600200" indent="-223838" algn="l" rtl="0" eaLnBrk="1" fontAlgn="base" hangingPunct="1">
        <a:spcBef>
          <a:spcPct val="0"/>
        </a:spcBef>
        <a:spcAft>
          <a:spcPct val="0"/>
        </a:spcAft>
        <a:buChar char="»"/>
        <a:defRPr sz="2000">
          <a:solidFill>
            <a:schemeClr val="tx1"/>
          </a:solidFill>
          <a:latin typeface="+mn-lt"/>
        </a:defRPr>
      </a:lvl5pPr>
      <a:lvl6pPr marL="2057400" indent="-223838" algn="l" rtl="0" eaLnBrk="1" fontAlgn="base" hangingPunct="1">
        <a:spcBef>
          <a:spcPct val="0"/>
        </a:spcBef>
        <a:spcAft>
          <a:spcPct val="0"/>
        </a:spcAft>
        <a:buChar char="»"/>
        <a:defRPr sz="2000">
          <a:solidFill>
            <a:schemeClr val="tx1"/>
          </a:solidFill>
          <a:latin typeface="+mn-lt"/>
        </a:defRPr>
      </a:lvl6pPr>
      <a:lvl7pPr marL="2514600" indent="-223838" algn="l" rtl="0" eaLnBrk="1" fontAlgn="base" hangingPunct="1">
        <a:spcBef>
          <a:spcPct val="0"/>
        </a:spcBef>
        <a:spcAft>
          <a:spcPct val="0"/>
        </a:spcAft>
        <a:buChar char="»"/>
        <a:defRPr sz="2000">
          <a:solidFill>
            <a:schemeClr val="tx1"/>
          </a:solidFill>
          <a:latin typeface="+mn-lt"/>
        </a:defRPr>
      </a:lvl7pPr>
      <a:lvl8pPr marL="2971800" indent="-223838" algn="l" rtl="0" eaLnBrk="1" fontAlgn="base" hangingPunct="1">
        <a:spcBef>
          <a:spcPct val="0"/>
        </a:spcBef>
        <a:spcAft>
          <a:spcPct val="0"/>
        </a:spcAft>
        <a:buChar char="»"/>
        <a:defRPr sz="2000">
          <a:solidFill>
            <a:schemeClr val="tx1"/>
          </a:solidFill>
          <a:latin typeface="+mn-lt"/>
        </a:defRPr>
      </a:lvl8pPr>
      <a:lvl9pPr marL="3429000" indent="-223838" algn="l" rtl="0" eaLnBrk="1" fontAlgn="base" hangingPunct="1">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9144000" cy="99060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90006" y="1295400"/>
            <a:ext cx="8740238"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142500" y="1056904"/>
            <a:ext cx="8847117" cy="0"/>
          </a:xfrm>
          <a:prstGeom prst="line">
            <a:avLst/>
          </a:prstGeom>
          <a:ln w="38100" cap="rnd">
            <a:solidFill>
              <a:srgbClr val="FFC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ftr="0" dt="0"/>
  <p:txStyles>
    <p:titleStyle>
      <a:lvl1pPr algn="ctr" defTabSz="914400" rtl="0" eaLnBrk="1" latinLnBrk="0" hangingPunct="1">
        <a:lnSpc>
          <a:spcPct val="75000"/>
        </a:lnSpc>
        <a:spcBef>
          <a:spcPct val="0"/>
        </a:spcBef>
        <a:buNone/>
        <a:defRPr sz="3600" b="1" kern="1200">
          <a:solidFill>
            <a:srgbClr val="1B5DA5"/>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92D050"/>
        </a:buClr>
        <a:buFont typeface="Arial" pitchFamily="34" charset="0"/>
        <a:buChar char="•"/>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rgbClr val="92D050"/>
        </a:buClr>
        <a:buFont typeface="Arial" pitchFamily="34" charset="0"/>
        <a:buChar char="–"/>
        <a:defRPr sz="20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rgbClr val="92D050"/>
        </a:buClr>
        <a:buFont typeface="Arial" pitchFamily="34" charset="0"/>
        <a:buChar char="•"/>
        <a:defRPr sz="18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rgbClr val="92D050"/>
        </a:buClr>
        <a:buFont typeface="Arial" pitchFamily="34" charset="0"/>
        <a:buChar char="–"/>
        <a:defRPr sz="16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rgbClr val="92D050"/>
        </a:buClr>
        <a:buFont typeface="Arial" pitchFamily="34" charset="0"/>
        <a:buChar char="»"/>
        <a:defRPr sz="16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Rectangle 26"/>
          <p:cNvSpPr/>
          <p:nvPr/>
        </p:nvSpPr>
        <p:spPr>
          <a:xfrm rot="10800000">
            <a:off x="-1" y="6662057"/>
            <a:ext cx="9144000" cy="195943"/>
          </a:xfrm>
          <a:prstGeom prst="rect">
            <a:avLst/>
          </a:prstGeom>
          <a:gradFill flip="none" rotWithShape="1">
            <a:gsLst>
              <a:gs pos="0">
                <a:schemeClr val="accent4"/>
              </a:gs>
              <a:gs pos="66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0" name="Straight Connector 29"/>
          <p:cNvCxnSpPr/>
          <p:nvPr userDrawn="1"/>
        </p:nvCxnSpPr>
        <p:spPr bwMode="ltGray">
          <a:xfrm flipH="1">
            <a:off x="0" y="6633139"/>
            <a:ext cx="9137694" cy="0"/>
          </a:xfrm>
          <a:prstGeom prst="line">
            <a:avLst/>
          </a:prstGeom>
          <a:ln w="63500">
            <a:gradFill flip="none" rotWithShape="1">
              <a:gsLst>
                <a:gs pos="0">
                  <a:schemeClr val="bg1">
                    <a:alpha val="0"/>
                  </a:schemeClr>
                </a:gs>
                <a:gs pos="19000">
                  <a:schemeClr val="accent2">
                    <a:lumMod val="60000"/>
                    <a:lumOff val="40000"/>
                  </a:schemeClr>
                </a:gs>
                <a:gs pos="34000">
                  <a:schemeClr val="accent2">
                    <a:lumMod val="60000"/>
                    <a:lumOff val="40000"/>
                  </a:schemeClr>
                </a:gs>
                <a:gs pos="100000">
                  <a:schemeClr val="bg1">
                    <a:alpha val="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userDrawn="1">
            <p:ph type="dt" sz="half" idx="2"/>
          </p:nvPr>
        </p:nvSpPr>
        <p:spPr>
          <a:xfrm>
            <a:off x="0" y="6739206"/>
            <a:ext cx="2133600" cy="118794"/>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pPr fontAlgn="auto">
              <a:spcBef>
                <a:spcPts val="0"/>
              </a:spcBef>
              <a:spcAft>
                <a:spcPts val="0"/>
              </a:spcAft>
            </a:pPr>
            <a:fld id="{E02B0235-7453-41CC-9203-290E8BC12925}" type="datetime1">
              <a:rPr lang="en-US" smtClean="0">
                <a:solidFill>
                  <a:prstClr val="black">
                    <a:tint val="75000"/>
                  </a:prstClr>
                </a:solidFill>
              </a:rPr>
              <a:pPr fontAlgn="auto">
                <a:spcBef>
                  <a:spcPts val="0"/>
                </a:spcBef>
                <a:spcAft>
                  <a:spcPts val="0"/>
                </a:spcAft>
              </a:pPr>
              <a:t>8/20/2014</a:t>
            </a:fld>
            <a:endParaRPr lang="en-US">
              <a:solidFill>
                <a:prstClr val="black">
                  <a:tint val="75000"/>
                </a:prstClr>
              </a:solidFill>
            </a:endParaRPr>
          </a:p>
        </p:txBody>
      </p:sp>
      <p:sp>
        <p:nvSpPr>
          <p:cNvPr id="5" name="Footer Placeholder 4"/>
          <p:cNvSpPr>
            <a:spLocks noGrp="1"/>
          </p:cNvSpPr>
          <p:nvPr userDrawn="1">
            <p:ph type="ftr" sz="quarter" idx="3"/>
          </p:nvPr>
        </p:nvSpPr>
        <p:spPr>
          <a:xfrm>
            <a:off x="3124200" y="6739206"/>
            <a:ext cx="2895600" cy="118794"/>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cs typeface="Arial" pitchFamily="34" charset="0"/>
              </a:defRPr>
            </a:lvl1pPr>
          </a:lstStyle>
          <a:p>
            <a:pPr fontAlgn="auto">
              <a:spcBef>
                <a:spcPts val="0"/>
              </a:spcBef>
              <a:spcAft>
                <a:spcPts val="0"/>
              </a:spcAft>
            </a:pPr>
            <a:endParaRPr lang="en-US">
              <a:solidFill>
                <a:prstClr val="black">
                  <a:tint val="75000"/>
                </a:prstClr>
              </a:solidFill>
            </a:endParaRPr>
          </a:p>
        </p:txBody>
      </p:sp>
      <p:grpSp>
        <p:nvGrpSpPr>
          <p:cNvPr id="3" name="Group 42"/>
          <p:cNvGrpSpPr/>
          <p:nvPr userDrawn="1"/>
        </p:nvGrpSpPr>
        <p:grpSpPr>
          <a:xfrm>
            <a:off x="0" y="0"/>
            <a:ext cx="9144001" cy="933065"/>
            <a:chOff x="0" y="0"/>
            <a:chExt cx="9144001" cy="933065"/>
          </a:xfrm>
        </p:grpSpPr>
        <p:sp>
          <p:nvSpPr>
            <p:cNvPr id="17" name="Rectangle 16"/>
            <p:cNvSpPr/>
            <p:nvPr userDrawn="1"/>
          </p:nvSpPr>
          <p:spPr bwMode="ltGray">
            <a:xfrm>
              <a:off x="0" y="0"/>
              <a:ext cx="9144000" cy="890649"/>
            </a:xfrm>
            <a:prstGeom prst="rect">
              <a:avLst/>
            </a:prstGeom>
            <a:gradFill flip="none" rotWithShape="1">
              <a:gsLst>
                <a:gs pos="4000">
                  <a:schemeClr val="accent4">
                    <a:lumMod val="75000"/>
                  </a:scheme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8" name="Picture 17"/>
            <p:cNvPicPr>
              <a:picLocks noChangeAspect="1"/>
            </p:cNvPicPr>
            <p:nvPr userDrawn="1"/>
          </p:nvPicPr>
          <p:blipFill rotWithShape="1">
            <a:blip r:embed="rId10" cstate="email">
              <a:extLst>
                <a:ext uri="{BEBA8EAE-BF5A-486C-A8C5-ECC9F3942E4B}">
                  <a14:imgProps xmlns:a14="http://schemas.microsoft.com/office/drawing/2010/main">
                    <a14:imgLayer r:embed="rId11">
                      <a14:imgEffect>
                        <a14:brightnessContrast bright="100000" contrast="-55000"/>
                      </a14:imgEffect>
                    </a14:imgLayer>
                  </a14:imgProps>
                </a:ext>
                <a:ext uri="{28A0092B-C50C-407E-A947-70E740481C1C}">
                  <a14:useLocalDpi xmlns:a14="http://schemas.microsoft.com/office/drawing/2010/main"/>
                </a:ext>
              </a:extLst>
            </a:blip>
            <a:srcRect/>
            <a:stretch/>
          </p:blipFill>
          <p:spPr bwMode="ltGray">
            <a:xfrm>
              <a:off x="0" y="0"/>
              <a:ext cx="9144001" cy="897147"/>
            </a:xfrm>
            <a:prstGeom prst="rect">
              <a:avLst/>
            </a:prstGeom>
          </p:spPr>
        </p:pic>
        <p:cxnSp>
          <p:nvCxnSpPr>
            <p:cNvPr id="20" name="Straight Connector 19"/>
            <p:cNvCxnSpPr/>
            <p:nvPr userDrawn="1"/>
          </p:nvCxnSpPr>
          <p:spPr bwMode="ltGray">
            <a:xfrm>
              <a:off x="0" y="933065"/>
              <a:ext cx="9137694" cy="0"/>
            </a:xfrm>
            <a:prstGeom prst="line">
              <a:avLst/>
            </a:prstGeom>
            <a:ln w="63500">
              <a:gradFill flip="none" rotWithShape="1">
                <a:gsLst>
                  <a:gs pos="0">
                    <a:schemeClr val="bg1">
                      <a:alpha val="0"/>
                    </a:schemeClr>
                  </a:gs>
                  <a:gs pos="85000">
                    <a:schemeClr val="accent2">
                      <a:lumMod val="60000"/>
                      <a:lumOff val="40000"/>
                    </a:schemeClr>
                  </a:gs>
                  <a:gs pos="100000">
                    <a:schemeClr val="bg1">
                      <a:alpha val="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0" y="801584"/>
              <a:ext cx="9144000" cy="100940"/>
            </a:xfrm>
            <a:prstGeom prst="rect">
              <a:avLst/>
            </a:prstGeom>
            <a:gradFill flip="none" rotWithShape="1">
              <a:gsLst>
                <a:gs pos="0">
                  <a:schemeClr val="bg1">
                    <a:alpha val="0"/>
                  </a:schemeClr>
                </a:gs>
                <a:gs pos="100000">
                  <a:srgbClr val="85C8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2" name="Title Placeholder 1"/>
          <p:cNvSpPr>
            <a:spLocks noGrp="1"/>
          </p:cNvSpPr>
          <p:nvPr userDrawn="1">
            <p:ph type="title"/>
          </p:nvPr>
        </p:nvSpPr>
        <p:spPr bwMode="black">
          <a:xfrm>
            <a:off x="120650" y="76200"/>
            <a:ext cx="8902700" cy="814449"/>
          </a:xfrm>
          <a:prstGeom prst="rect">
            <a:avLst/>
          </a:prstGeom>
          <a:effectLst/>
        </p:spPr>
        <p:txBody>
          <a:bodyPr vert="horz" lIns="91440" tIns="45720" rIns="91440" bIns="64008" rtlCol="0" anchor="b" anchorCtr="0">
            <a:noAutofit/>
          </a:bodyPr>
          <a:lstStyle/>
          <a:p>
            <a:pPr lvl="0"/>
            <a:r>
              <a:rPr lang="en-US" dirty="0" smtClean="0"/>
              <a:t>Click to Edit Slide Title</a:t>
            </a:r>
            <a:endParaRPr lang="en-US" dirty="0"/>
          </a:p>
        </p:txBody>
      </p:sp>
      <p:sp>
        <p:nvSpPr>
          <p:cNvPr id="6" name="Slide Number Placeholder 5"/>
          <p:cNvSpPr>
            <a:spLocks noGrp="1"/>
          </p:cNvSpPr>
          <p:nvPr userDrawn="1">
            <p:ph type="sldNum" sz="quarter" idx="4"/>
          </p:nvPr>
        </p:nvSpPr>
        <p:spPr>
          <a:xfrm>
            <a:off x="8164284" y="6739206"/>
            <a:ext cx="950026" cy="118794"/>
          </a:xfrm>
          <a:prstGeom prst="rect">
            <a:avLst/>
          </a:prstGeom>
        </p:spPr>
        <p:txBody>
          <a:bodyPr vert="horz" lIns="91440" tIns="45720" rIns="0" bIns="45720" rtlCol="0" anchor="ctr"/>
          <a:lstStyle>
            <a:lvl1pPr algn="r">
              <a:defRPr sz="800">
                <a:solidFill>
                  <a:schemeClr val="tx1">
                    <a:tint val="75000"/>
                  </a:schemeClr>
                </a:solidFill>
                <a:latin typeface="Arial" pitchFamily="34" charset="0"/>
                <a:cs typeface="Arial" pitchFamily="34" charset="0"/>
              </a:defRPr>
            </a:lvl1pPr>
          </a:lstStyle>
          <a:p>
            <a:pPr fontAlgn="auto">
              <a:spcBef>
                <a:spcPts val="0"/>
              </a:spcBef>
              <a:spcAft>
                <a:spcPts val="0"/>
              </a:spcAft>
            </a:pPr>
            <a:fld id="{F6406BBC-D04C-4CF2-9DEC-3DF169FA98A8}" type="slidenum">
              <a:rPr lang="en-US" smtClean="0">
                <a:solidFill>
                  <a:prstClr val="black">
                    <a:tint val="75000"/>
                  </a:prstClr>
                </a:solidFill>
              </a:rPr>
              <a:pPr fontAlgn="auto">
                <a:spcBef>
                  <a:spcPts val="0"/>
                </a:spcBef>
                <a:spcAft>
                  <a:spcPts val="0"/>
                </a:spcAft>
              </a:pPr>
              <a:t>‹#›</a:t>
            </a:fld>
            <a:endParaRPr lang="en-US">
              <a:solidFill>
                <a:prstClr val="black">
                  <a:tint val="75000"/>
                </a:prstClr>
              </a:solidFill>
            </a:endParaRPr>
          </a:p>
        </p:txBody>
      </p:sp>
      <p:sp>
        <p:nvSpPr>
          <p:cNvPr id="42" name="Text Placeholder 41"/>
          <p:cNvSpPr>
            <a:spLocks noGrp="1"/>
          </p:cNvSpPr>
          <p:nvPr userDrawn="1">
            <p:ph type="body" idx="1"/>
          </p:nvPr>
        </p:nvSpPr>
        <p:spPr>
          <a:xfrm>
            <a:off x="346075" y="1247774"/>
            <a:ext cx="8677275" cy="498677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00838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iming>
    <p:tnLst>
      <p:par>
        <p:cTn id="1" dur="indefinite" restart="never" nodeType="tmRoot"/>
      </p:par>
    </p:tnLst>
  </p:timing>
  <p:hf sldNum="0" hdr="0" ftr="0" dt="0"/>
  <p:txStyles>
    <p:titleStyle>
      <a:lvl1pPr algn="ctr" defTabSz="914400" rtl="0" eaLnBrk="1" latinLnBrk="0" hangingPunct="1">
        <a:lnSpc>
          <a:spcPct val="80000"/>
        </a:lnSpc>
        <a:spcBef>
          <a:spcPct val="0"/>
        </a:spcBef>
        <a:buNone/>
        <a:defRPr lang="en-US" sz="3200" b="1" kern="1200" baseline="0">
          <a:ln w="9525">
            <a:noFill/>
          </a:ln>
          <a:solidFill>
            <a:schemeClr val="tx1"/>
          </a:solidFill>
          <a:effectLst>
            <a:outerShdw dir="8100000" algn="tr" rotWithShape="0">
              <a:schemeClr val="bg1">
                <a:alpha val="70000"/>
              </a:schemeClr>
            </a:outerShdw>
          </a:effectLst>
          <a:latin typeface="Century Gothic" pitchFamily="34" charset="0"/>
          <a:ea typeface="+mj-ea"/>
          <a:cs typeface="Arial" pitchFamily="34" charset="0"/>
        </a:defRPr>
      </a:lvl1pPr>
    </p:titleStyle>
    <p:bodyStyle>
      <a:lvl1pPr marL="231775" indent="-231775" algn="l" defTabSz="914400" rtl="0" eaLnBrk="1" latinLnBrk="0" hangingPunct="1">
        <a:lnSpc>
          <a:spcPct val="85000"/>
        </a:lnSpc>
        <a:spcBef>
          <a:spcPts val="1800"/>
        </a:spcBef>
        <a:spcAft>
          <a:spcPts val="1200"/>
        </a:spcAft>
        <a:buClr>
          <a:schemeClr val="accent2"/>
        </a:buClr>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85000"/>
        </a:lnSpc>
        <a:spcBef>
          <a:spcPts val="0"/>
        </a:spcBef>
        <a:spcAft>
          <a:spcPts val="1200"/>
        </a:spcAft>
        <a:buClr>
          <a:schemeClr val="accent2"/>
        </a:buClr>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85000"/>
        </a:lnSpc>
        <a:spcBef>
          <a:spcPts val="300"/>
        </a:spcBef>
        <a:spcAft>
          <a:spcPts val="600"/>
        </a:spcAft>
        <a:buClr>
          <a:schemeClr val="accent2"/>
        </a:buClr>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85000"/>
        </a:lnSpc>
        <a:spcBef>
          <a:spcPts val="0"/>
        </a:spcBef>
        <a:spcAft>
          <a:spcPts val="300"/>
        </a:spcAft>
        <a:buClr>
          <a:schemeClr val="accent2"/>
        </a:buClr>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85000"/>
        </a:lnSpc>
        <a:spcBef>
          <a:spcPts val="0"/>
        </a:spcBef>
        <a:buClr>
          <a:schemeClr val="accent2"/>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9144000" cy="9906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0006" y="1295400"/>
            <a:ext cx="8740238" cy="5105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142500" y="1056904"/>
            <a:ext cx="8847117" cy="0"/>
          </a:xfrm>
          <a:prstGeom prst="line">
            <a:avLst/>
          </a:prstGeom>
          <a:ln w="38100" cap="rnd">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3375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xStyles>
    <p:titleStyle>
      <a:lvl1pPr algn="ctr" defTabSz="914400" rtl="0" eaLnBrk="1" latinLnBrk="0" hangingPunct="1">
        <a:lnSpc>
          <a:spcPct val="75000"/>
        </a:lnSpc>
        <a:spcBef>
          <a:spcPct val="0"/>
        </a:spcBef>
        <a:buNone/>
        <a:defRPr sz="3600" b="1" kern="1200">
          <a:solidFill>
            <a:srgbClr val="1B5DA5"/>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92D050"/>
        </a:buClr>
        <a:buFont typeface="Arial" pitchFamily="34" charset="0"/>
        <a:buChar char="•"/>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Clr>
          <a:srgbClr val="92D050"/>
        </a:buClr>
        <a:buFont typeface="Arial" pitchFamily="34" charset="0"/>
        <a:buChar char="–"/>
        <a:defRPr sz="20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Clr>
          <a:srgbClr val="92D050"/>
        </a:buClr>
        <a:buFont typeface="Arial" pitchFamily="34" charset="0"/>
        <a:buChar char="•"/>
        <a:defRPr sz="18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Clr>
          <a:srgbClr val="92D050"/>
        </a:buClr>
        <a:buFont typeface="Arial" pitchFamily="34" charset="0"/>
        <a:buChar char="–"/>
        <a:defRPr sz="16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Clr>
          <a:srgbClr val="92D050"/>
        </a:buClr>
        <a:buFont typeface="Arial" pitchFamily="34" charset="0"/>
        <a:buChar char="»"/>
        <a:defRPr sz="16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ea typeface="ＭＳ Ｐゴシック" pitchFamily="-65" charset="-128"/>
                <a:cs typeface="+mn-cs"/>
              </a:defRPr>
            </a:lvl1pPr>
          </a:lstStyle>
          <a:p>
            <a:pPr>
              <a:defRPr/>
            </a:pPr>
            <a:r>
              <a:rPr lang="en-US" b="1" smtClean="0"/>
              <a:t>1/11/2012</a:t>
            </a:r>
            <a:endParaRPr lang="en-US" b="1"/>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8" charset="0"/>
                <a:ea typeface="ＭＳ Ｐゴシック" pitchFamily="-65" charset="-128"/>
                <a:cs typeface="ＭＳ Ｐゴシック" pitchFamily="-108" charset="-128"/>
              </a:defRPr>
            </a:lvl1pPr>
          </a:lstStyle>
          <a:p>
            <a:pPr>
              <a:defRPr/>
            </a:pPr>
            <a:endParaRPr lang="en-US" b="1"/>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8" charset="0"/>
                <a:ea typeface="ＭＳ Ｐゴシック" pitchFamily="-65" charset="-128"/>
                <a:cs typeface="+mn-cs"/>
              </a:defRPr>
            </a:lvl1pPr>
          </a:lstStyle>
          <a:p>
            <a:pPr>
              <a:defRPr/>
            </a:pPr>
            <a:fld id="{4A090967-BB0D-4330-88B1-1ADE6525409D}" type="slidenum">
              <a:rPr lang="en-US" b="1" smtClean="0"/>
              <a:pPr>
                <a:defRPr/>
              </a:pPr>
              <a:t>‹#›</a:t>
            </a:fld>
            <a:endParaRPr lang="en-US" b="1"/>
          </a:p>
        </p:txBody>
      </p:sp>
      <p:pic>
        <p:nvPicPr>
          <p:cNvPr id="7" name="Picture 11"/>
          <p:cNvPicPr>
            <a:picLocks noChangeAspect="1" noChangeArrowheads="1"/>
          </p:cNvPicPr>
          <p:nvPr userDrawn="1"/>
        </p:nvPicPr>
        <p:blipFill>
          <a:blip r:embed="rId13" cstate="print"/>
          <a:srcRect/>
          <a:stretch>
            <a:fillRect/>
          </a:stretch>
        </p:blipFill>
        <p:spPr bwMode="auto">
          <a:xfrm>
            <a:off x="7948613" y="6503988"/>
            <a:ext cx="1006475" cy="238125"/>
          </a:xfrm>
          <a:prstGeom prst="rect">
            <a:avLst/>
          </a:prstGeom>
          <a:noFill/>
          <a:ln w="9525">
            <a:noFill/>
            <a:miter lim="800000"/>
            <a:headEnd/>
            <a:tailEnd/>
          </a:ln>
        </p:spPr>
      </p:pic>
      <p:sp>
        <p:nvSpPr>
          <p:cNvPr id="8" name="Line 12"/>
          <p:cNvSpPr>
            <a:spLocks noChangeShapeType="1"/>
          </p:cNvSpPr>
          <p:nvPr userDrawn="1"/>
        </p:nvSpPr>
        <p:spPr bwMode="auto">
          <a:xfrm>
            <a:off x="514350" y="6491288"/>
            <a:ext cx="0" cy="263525"/>
          </a:xfrm>
          <a:prstGeom prst="line">
            <a:avLst/>
          </a:prstGeom>
          <a:noFill/>
          <a:ln w="9525">
            <a:solidFill>
              <a:schemeClr val="bg1"/>
            </a:solidFill>
            <a:round/>
            <a:headEnd/>
            <a:tailEnd/>
          </a:ln>
          <a:effectLst/>
          <a:extLst/>
        </p:spPr>
        <p:txBody>
          <a:bodyPr wrap="none" anchor="ctr"/>
          <a:lstStyle/>
          <a:p>
            <a:pPr algn="ctr">
              <a:defRPr/>
            </a:pPr>
            <a:endParaRPr lang="en-US" b="1">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8840532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4000" kern="1200">
          <a:solidFill>
            <a:srgbClr val="FF6600"/>
          </a:solidFill>
          <a:latin typeface="+mj-lt"/>
          <a:ea typeface="ＭＳ Ｐゴシック" pitchFamily="-108" charset="-128"/>
          <a:cs typeface="ＭＳ Ｐゴシック" pitchFamily="-108" charset="-128"/>
        </a:defRPr>
      </a:lvl1pPr>
      <a:lvl2pPr algn="l" defTabSz="457200" rtl="0" eaLnBrk="1" fontAlgn="base" hangingPunct="1">
        <a:spcBef>
          <a:spcPct val="0"/>
        </a:spcBef>
        <a:spcAft>
          <a:spcPct val="0"/>
        </a:spcAft>
        <a:defRPr sz="4000">
          <a:solidFill>
            <a:srgbClr val="FF6600"/>
          </a:solidFill>
          <a:latin typeface="Calibri" pitchFamily="-108" charset="0"/>
          <a:ea typeface="ＭＳ Ｐゴシック" pitchFamily="-108" charset="-128"/>
          <a:cs typeface="ＭＳ Ｐゴシック" pitchFamily="-108" charset="-128"/>
        </a:defRPr>
      </a:lvl2pPr>
      <a:lvl3pPr algn="l" defTabSz="457200" rtl="0" eaLnBrk="1" fontAlgn="base" hangingPunct="1">
        <a:spcBef>
          <a:spcPct val="0"/>
        </a:spcBef>
        <a:spcAft>
          <a:spcPct val="0"/>
        </a:spcAft>
        <a:defRPr sz="4000">
          <a:solidFill>
            <a:srgbClr val="FF6600"/>
          </a:solidFill>
          <a:latin typeface="Calibri" pitchFamily="-108" charset="0"/>
          <a:ea typeface="ＭＳ Ｐゴシック" pitchFamily="-108" charset="-128"/>
          <a:cs typeface="ＭＳ Ｐゴシック" pitchFamily="-108" charset="-128"/>
        </a:defRPr>
      </a:lvl3pPr>
      <a:lvl4pPr algn="l" defTabSz="457200" rtl="0" eaLnBrk="1" fontAlgn="base" hangingPunct="1">
        <a:spcBef>
          <a:spcPct val="0"/>
        </a:spcBef>
        <a:spcAft>
          <a:spcPct val="0"/>
        </a:spcAft>
        <a:defRPr sz="4000">
          <a:solidFill>
            <a:srgbClr val="FF6600"/>
          </a:solidFill>
          <a:latin typeface="Calibri" pitchFamily="-108" charset="0"/>
          <a:ea typeface="ＭＳ Ｐゴシック" pitchFamily="-108" charset="-128"/>
          <a:cs typeface="ＭＳ Ｐゴシック" pitchFamily="-108" charset="-128"/>
        </a:defRPr>
      </a:lvl4pPr>
      <a:lvl5pPr algn="l" defTabSz="457200" rtl="0" eaLnBrk="1" fontAlgn="base" hangingPunct="1">
        <a:spcBef>
          <a:spcPct val="0"/>
        </a:spcBef>
        <a:spcAft>
          <a:spcPct val="0"/>
        </a:spcAft>
        <a:defRPr sz="4000">
          <a:solidFill>
            <a:srgbClr val="FF6600"/>
          </a:solidFill>
          <a:latin typeface="Calibri" pitchFamily="-108" charset="0"/>
          <a:ea typeface="ＭＳ Ｐゴシック" pitchFamily="-108" charset="-128"/>
          <a:cs typeface="ＭＳ Ｐゴシック" pitchFamily="-108" charset="-128"/>
        </a:defRPr>
      </a:lvl5pPr>
      <a:lvl6pPr marL="457200" algn="l" defTabSz="457200" rtl="0" eaLnBrk="1" fontAlgn="base" hangingPunct="1">
        <a:spcBef>
          <a:spcPct val="0"/>
        </a:spcBef>
        <a:spcAft>
          <a:spcPct val="0"/>
        </a:spcAft>
        <a:defRPr sz="4400">
          <a:solidFill>
            <a:srgbClr val="FF6600"/>
          </a:solidFill>
          <a:latin typeface="Calibri" pitchFamily="-108" charset="0"/>
          <a:ea typeface="ＭＳ Ｐゴシック" pitchFamily="-108" charset="-128"/>
          <a:cs typeface="ＭＳ Ｐゴシック" pitchFamily="-108" charset="-128"/>
        </a:defRPr>
      </a:lvl6pPr>
      <a:lvl7pPr marL="914400" algn="l" defTabSz="457200" rtl="0" eaLnBrk="1" fontAlgn="base" hangingPunct="1">
        <a:spcBef>
          <a:spcPct val="0"/>
        </a:spcBef>
        <a:spcAft>
          <a:spcPct val="0"/>
        </a:spcAft>
        <a:defRPr sz="4400">
          <a:solidFill>
            <a:srgbClr val="FF6600"/>
          </a:solidFill>
          <a:latin typeface="Calibri" pitchFamily="-108" charset="0"/>
          <a:ea typeface="ＭＳ Ｐゴシック" pitchFamily="-108" charset="-128"/>
          <a:cs typeface="ＭＳ Ｐゴシック" pitchFamily="-108" charset="-128"/>
        </a:defRPr>
      </a:lvl7pPr>
      <a:lvl8pPr marL="1371600" algn="l" defTabSz="457200" rtl="0" eaLnBrk="1" fontAlgn="base" hangingPunct="1">
        <a:spcBef>
          <a:spcPct val="0"/>
        </a:spcBef>
        <a:spcAft>
          <a:spcPct val="0"/>
        </a:spcAft>
        <a:defRPr sz="4400">
          <a:solidFill>
            <a:srgbClr val="FF6600"/>
          </a:solidFill>
          <a:latin typeface="Calibri" pitchFamily="-108" charset="0"/>
          <a:ea typeface="ＭＳ Ｐゴシック" pitchFamily="-108" charset="-128"/>
          <a:cs typeface="ＭＳ Ｐゴシック" pitchFamily="-108" charset="-128"/>
        </a:defRPr>
      </a:lvl8pPr>
      <a:lvl9pPr marL="1828800" algn="l" defTabSz="457200" rtl="0" eaLnBrk="1" fontAlgn="base" hangingPunct="1">
        <a:spcBef>
          <a:spcPct val="0"/>
        </a:spcBef>
        <a:spcAft>
          <a:spcPct val="0"/>
        </a:spcAft>
        <a:defRPr sz="4400">
          <a:solidFill>
            <a:srgbClr val="FF6600"/>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1" fontAlgn="base" hangingPunct="1">
        <a:spcBef>
          <a:spcPct val="20000"/>
        </a:spcBef>
        <a:spcAft>
          <a:spcPct val="0"/>
        </a:spcAft>
        <a:buClr>
          <a:srgbClr val="FF6600"/>
        </a:buClr>
        <a:buFont typeface="Arial" charset="0"/>
        <a:buChar char="•"/>
        <a:defRPr sz="3200" kern="1200">
          <a:solidFill>
            <a:srgbClr val="7F7F7F"/>
          </a:solidFill>
          <a:latin typeface="+mn-lt"/>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Clr>
          <a:srgbClr val="FF6600"/>
        </a:buClr>
        <a:buFont typeface="Arial" charset="0"/>
        <a:buChar char="–"/>
        <a:defRPr sz="2800" kern="1200">
          <a:solidFill>
            <a:srgbClr val="7F7F7F"/>
          </a:solidFill>
          <a:latin typeface="+mn-lt"/>
          <a:ea typeface="ＭＳ Ｐゴシック" pitchFamily="-108" charset="-128"/>
          <a:cs typeface="ＭＳ Ｐゴシック"/>
        </a:defRPr>
      </a:lvl2pPr>
      <a:lvl3pPr marL="1143000" indent="-228600" algn="l" defTabSz="457200" rtl="0" eaLnBrk="1" fontAlgn="base" hangingPunct="1">
        <a:spcBef>
          <a:spcPct val="20000"/>
        </a:spcBef>
        <a:spcAft>
          <a:spcPct val="0"/>
        </a:spcAft>
        <a:buClr>
          <a:srgbClr val="FF6600"/>
        </a:buClr>
        <a:buFont typeface="Arial" charset="0"/>
        <a:buChar char="•"/>
        <a:defRPr sz="2400" kern="1200">
          <a:solidFill>
            <a:srgbClr val="7F7F7F"/>
          </a:solidFill>
          <a:latin typeface="+mn-lt"/>
          <a:ea typeface="ＭＳ Ｐゴシック" pitchFamily="-108" charset="-128"/>
          <a:cs typeface="ＭＳ Ｐゴシック"/>
        </a:defRPr>
      </a:lvl3pPr>
      <a:lvl4pPr marL="1600200" indent="-228600" algn="l" defTabSz="457200" rtl="0" eaLnBrk="1" fontAlgn="base" hangingPunct="1">
        <a:spcBef>
          <a:spcPct val="20000"/>
        </a:spcBef>
        <a:spcAft>
          <a:spcPct val="0"/>
        </a:spcAft>
        <a:buClr>
          <a:srgbClr val="FF6600"/>
        </a:buClr>
        <a:buFont typeface="Arial" charset="0"/>
        <a:buChar char="–"/>
        <a:defRPr sz="2000" kern="1200">
          <a:solidFill>
            <a:srgbClr val="7F7F7F"/>
          </a:solidFill>
          <a:latin typeface="+mn-lt"/>
          <a:ea typeface="ＭＳ Ｐゴシック" pitchFamily="-108" charset="-128"/>
          <a:cs typeface="ＭＳ Ｐゴシック"/>
        </a:defRPr>
      </a:lvl4pPr>
      <a:lvl5pPr marL="2057400" indent="-228600" algn="l" defTabSz="457200" rtl="0" eaLnBrk="1" fontAlgn="base" hangingPunct="1">
        <a:spcBef>
          <a:spcPct val="20000"/>
        </a:spcBef>
        <a:spcAft>
          <a:spcPct val="0"/>
        </a:spcAft>
        <a:buClr>
          <a:srgbClr val="FF6600"/>
        </a:buClr>
        <a:buFont typeface="Arial" charset="0"/>
        <a:buChar char="»"/>
        <a:defRPr sz="2000" kern="1200">
          <a:solidFill>
            <a:srgbClr val="7F7F7F"/>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3074" name="Picture 7" descr="ppt_land_print_2"/>
          <p:cNvPicPr>
            <a:picLocks noChangeAspect="1" noChangeArrowheads="1"/>
          </p:cNvPicPr>
          <p:nvPr/>
        </p:nvPicPr>
        <p:blipFill>
          <a:blip r:embed="rId13" cstate="print"/>
          <a:srcRect/>
          <a:stretch>
            <a:fillRect/>
          </a:stretch>
        </p:blipFill>
        <p:spPr bwMode="auto">
          <a:xfrm>
            <a:off x="0" y="6173788"/>
            <a:ext cx="9144000" cy="688975"/>
          </a:xfrm>
          <a:prstGeom prst="rect">
            <a:avLst/>
          </a:prstGeom>
          <a:noFill/>
          <a:ln w="9525">
            <a:noFill/>
            <a:miter lim="800000"/>
            <a:headEnd/>
            <a:tailEnd/>
          </a:ln>
        </p:spPr>
      </p:pic>
      <p:sp>
        <p:nvSpPr>
          <p:cNvPr id="3075" name="Rectangle 3"/>
          <p:cNvSpPr>
            <a:spLocks noGrp="1" noChangeArrowheads="1"/>
          </p:cNvSpPr>
          <p:nvPr>
            <p:ph type="title"/>
          </p:nvPr>
        </p:nvSpPr>
        <p:spPr bwMode="auto">
          <a:xfrm>
            <a:off x="373063" y="88900"/>
            <a:ext cx="8453437" cy="812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altLang="en-US" smtClean="0"/>
              <a:t>Titelmasterformat durch Klicken bearbeiten</a:t>
            </a:r>
            <a:endParaRPr lang="en-US" altLang="en-US" smtClean="0"/>
          </a:p>
        </p:txBody>
      </p:sp>
      <p:sp>
        <p:nvSpPr>
          <p:cNvPr id="3076" name="Rectangle 4"/>
          <p:cNvSpPr>
            <a:spLocks noGrp="1" noChangeArrowheads="1"/>
          </p:cNvSpPr>
          <p:nvPr>
            <p:ph type="body" idx="1"/>
          </p:nvPr>
        </p:nvSpPr>
        <p:spPr bwMode="auto">
          <a:xfrm>
            <a:off x="373063" y="1211263"/>
            <a:ext cx="8459787" cy="4730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endParaRPr lang="en-US" altLang="en-US" smtClean="0"/>
          </a:p>
        </p:txBody>
      </p:sp>
      <p:sp>
        <p:nvSpPr>
          <p:cNvPr id="7173" name="Rectangle 5"/>
          <p:cNvSpPr>
            <a:spLocks noGrp="1" noChangeArrowheads="1"/>
          </p:cNvSpPr>
          <p:nvPr>
            <p:ph type="ftr" sz="quarter" idx="3"/>
          </p:nvPr>
        </p:nvSpPr>
        <p:spPr bwMode="auto">
          <a:xfrm>
            <a:off x="792163" y="6458411"/>
            <a:ext cx="5753100" cy="376238"/>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eaLnBrk="0" hangingPunct="0">
              <a:spcAft>
                <a:spcPts val="600"/>
              </a:spcAft>
              <a:tabLst>
                <a:tab pos="441325" algn="l"/>
              </a:tabLst>
              <a:defRPr sz="800" b="0"/>
            </a:lvl1pPr>
          </a:lstStyle>
          <a:p>
            <a:pPr>
              <a:defRPr/>
            </a:pPr>
            <a:r>
              <a:rPr lang="en-US" dirty="0" smtClean="0">
                <a:solidFill>
                  <a:srgbClr val="626469"/>
                </a:solidFill>
                <a:latin typeface="Arial"/>
              </a:rPr>
              <a:t>Classification: INTERNAL USE ONLY</a:t>
            </a:r>
            <a:endParaRPr lang="en-US" dirty="0">
              <a:solidFill>
                <a:srgbClr val="626469"/>
              </a:solidFill>
              <a:latin typeface="Arial"/>
            </a:endParaRPr>
          </a:p>
        </p:txBody>
      </p:sp>
      <p:sp>
        <p:nvSpPr>
          <p:cNvPr id="7174" name="Rectangle 6"/>
          <p:cNvSpPr>
            <a:spLocks noChangeArrowheads="1"/>
          </p:cNvSpPr>
          <p:nvPr/>
        </p:nvSpPr>
        <p:spPr bwMode="auto">
          <a:xfrm>
            <a:off x="293688" y="6483350"/>
            <a:ext cx="557212" cy="374650"/>
          </a:xfrm>
          <a:prstGeom prst="rect">
            <a:avLst/>
          </a:prstGeom>
          <a:noFill/>
          <a:ln w="9525">
            <a:noFill/>
            <a:miter lim="800000"/>
            <a:headEnd/>
            <a:tailEnd/>
          </a:ln>
          <a:effectLst/>
        </p:spPr>
        <p:txBody>
          <a:bodyPr/>
          <a:lstStyle/>
          <a:p>
            <a:pPr eaLnBrk="0" hangingPunct="0">
              <a:spcAft>
                <a:spcPts val="600"/>
              </a:spcAft>
              <a:tabLst>
                <a:tab pos="441325" algn="l"/>
              </a:tabLst>
              <a:defRPr/>
            </a:pPr>
            <a:fld id="{974B40FB-612E-435B-B627-187A21F7DD64}" type="slidenum">
              <a:rPr lang="en-US" sz="1200">
                <a:solidFill>
                  <a:srgbClr val="626469"/>
                </a:solidFill>
                <a:latin typeface="Arial"/>
              </a:rPr>
              <a:pPr eaLnBrk="0" hangingPunct="0">
                <a:spcAft>
                  <a:spcPts val="600"/>
                </a:spcAft>
                <a:tabLst>
                  <a:tab pos="441325" algn="l"/>
                </a:tabLst>
                <a:defRPr/>
              </a:pPr>
              <a:t>‹#›</a:t>
            </a:fld>
            <a:r>
              <a:rPr lang="en-US" sz="1200" dirty="0">
                <a:solidFill>
                  <a:srgbClr val="626469"/>
                </a:solidFill>
                <a:latin typeface="Arial"/>
              </a:rPr>
              <a:t>	</a:t>
            </a:r>
          </a:p>
        </p:txBody>
      </p:sp>
      <p:pic>
        <p:nvPicPr>
          <p:cNvPr id="3079" name="Picture 8" descr="new logo"/>
          <p:cNvPicPr>
            <a:picLocks noChangeAspect="1" noChangeArrowheads="1"/>
          </p:cNvPicPr>
          <p:nvPr/>
        </p:nvPicPr>
        <p:blipFill>
          <a:blip r:embed="rId14" cstate="print"/>
          <a:srcRect/>
          <a:stretch>
            <a:fillRect/>
          </a:stretch>
        </p:blipFill>
        <p:spPr bwMode="auto">
          <a:xfrm>
            <a:off x="7489825" y="6403975"/>
            <a:ext cx="1174750" cy="350838"/>
          </a:xfrm>
          <a:prstGeom prst="rect">
            <a:avLst/>
          </a:prstGeom>
          <a:noFill/>
          <a:ln w="9525">
            <a:noFill/>
            <a:miter lim="800000"/>
            <a:headEnd/>
            <a:tailEnd/>
          </a:ln>
        </p:spPr>
      </p:pic>
    </p:spTree>
    <p:extLst>
      <p:ext uri="{BB962C8B-B14F-4D97-AF65-F5344CB8AC3E}">
        <p14:creationId xmlns:p14="http://schemas.microsoft.com/office/powerpoint/2010/main" val="277870892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wipe dir="r"/>
  </p:transition>
  <p:hf sldNum="0" hdr="0" dt="0"/>
  <p:txStyles>
    <p:titleStyle>
      <a:lvl1pPr algn="l" defTabSz="957263" rtl="0" eaLnBrk="1" fontAlgn="base" hangingPunct="1">
        <a:lnSpc>
          <a:spcPct val="90000"/>
        </a:lnSpc>
        <a:spcBef>
          <a:spcPct val="0"/>
        </a:spcBef>
        <a:spcAft>
          <a:spcPct val="0"/>
        </a:spcAft>
        <a:defRPr sz="2200" b="1">
          <a:solidFill>
            <a:schemeClr val="tx2"/>
          </a:solidFill>
          <a:latin typeface="+mj-lt"/>
          <a:ea typeface="+mj-ea"/>
          <a:cs typeface="+mj-cs"/>
        </a:defRPr>
      </a:lvl1pPr>
      <a:lvl2pPr algn="l" defTabSz="957263" rtl="0" eaLnBrk="1" fontAlgn="base" hangingPunct="1">
        <a:lnSpc>
          <a:spcPct val="90000"/>
        </a:lnSpc>
        <a:spcBef>
          <a:spcPct val="0"/>
        </a:spcBef>
        <a:spcAft>
          <a:spcPct val="0"/>
        </a:spcAft>
        <a:defRPr sz="2200" b="1">
          <a:solidFill>
            <a:schemeClr val="tx2"/>
          </a:solidFill>
          <a:latin typeface="Arial" charset="0"/>
        </a:defRPr>
      </a:lvl2pPr>
      <a:lvl3pPr algn="l" defTabSz="957263" rtl="0" eaLnBrk="1" fontAlgn="base" hangingPunct="1">
        <a:lnSpc>
          <a:spcPct val="90000"/>
        </a:lnSpc>
        <a:spcBef>
          <a:spcPct val="0"/>
        </a:spcBef>
        <a:spcAft>
          <a:spcPct val="0"/>
        </a:spcAft>
        <a:defRPr sz="2200" b="1">
          <a:solidFill>
            <a:schemeClr val="tx2"/>
          </a:solidFill>
          <a:latin typeface="Arial" charset="0"/>
        </a:defRPr>
      </a:lvl3pPr>
      <a:lvl4pPr algn="l" defTabSz="957263" rtl="0" eaLnBrk="1" fontAlgn="base" hangingPunct="1">
        <a:lnSpc>
          <a:spcPct val="90000"/>
        </a:lnSpc>
        <a:spcBef>
          <a:spcPct val="0"/>
        </a:spcBef>
        <a:spcAft>
          <a:spcPct val="0"/>
        </a:spcAft>
        <a:defRPr sz="2200" b="1">
          <a:solidFill>
            <a:schemeClr val="tx2"/>
          </a:solidFill>
          <a:latin typeface="Arial" charset="0"/>
        </a:defRPr>
      </a:lvl4pPr>
      <a:lvl5pPr algn="l" defTabSz="957263" rtl="0" eaLnBrk="1" fontAlgn="base" hangingPunct="1">
        <a:lnSpc>
          <a:spcPct val="90000"/>
        </a:lnSpc>
        <a:spcBef>
          <a:spcPct val="0"/>
        </a:spcBef>
        <a:spcAft>
          <a:spcPct val="0"/>
        </a:spcAft>
        <a:defRPr sz="2200" b="1">
          <a:solidFill>
            <a:schemeClr val="tx2"/>
          </a:solidFill>
          <a:latin typeface="Arial" charset="0"/>
        </a:defRPr>
      </a:lvl5pPr>
      <a:lvl6pPr marL="457200" algn="l" defTabSz="957263" rtl="0" eaLnBrk="1" fontAlgn="base" hangingPunct="1">
        <a:lnSpc>
          <a:spcPct val="90000"/>
        </a:lnSpc>
        <a:spcBef>
          <a:spcPct val="0"/>
        </a:spcBef>
        <a:spcAft>
          <a:spcPct val="0"/>
        </a:spcAft>
        <a:defRPr sz="2200" b="1">
          <a:solidFill>
            <a:schemeClr val="tx2"/>
          </a:solidFill>
          <a:latin typeface="Arial" charset="0"/>
        </a:defRPr>
      </a:lvl6pPr>
      <a:lvl7pPr marL="914400" algn="l" defTabSz="957263" rtl="0" eaLnBrk="1" fontAlgn="base" hangingPunct="1">
        <a:lnSpc>
          <a:spcPct val="90000"/>
        </a:lnSpc>
        <a:spcBef>
          <a:spcPct val="0"/>
        </a:spcBef>
        <a:spcAft>
          <a:spcPct val="0"/>
        </a:spcAft>
        <a:defRPr sz="2200" b="1">
          <a:solidFill>
            <a:schemeClr val="tx2"/>
          </a:solidFill>
          <a:latin typeface="Arial" charset="0"/>
        </a:defRPr>
      </a:lvl7pPr>
      <a:lvl8pPr marL="1371600" algn="l" defTabSz="957263" rtl="0" eaLnBrk="1" fontAlgn="base" hangingPunct="1">
        <a:lnSpc>
          <a:spcPct val="90000"/>
        </a:lnSpc>
        <a:spcBef>
          <a:spcPct val="0"/>
        </a:spcBef>
        <a:spcAft>
          <a:spcPct val="0"/>
        </a:spcAft>
        <a:defRPr sz="2200" b="1">
          <a:solidFill>
            <a:schemeClr val="tx2"/>
          </a:solidFill>
          <a:latin typeface="Arial" charset="0"/>
        </a:defRPr>
      </a:lvl8pPr>
      <a:lvl9pPr marL="1828800" algn="l" defTabSz="957263" rtl="0" eaLnBrk="1" fontAlgn="base" hangingPunct="1">
        <a:lnSpc>
          <a:spcPct val="90000"/>
        </a:lnSpc>
        <a:spcBef>
          <a:spcPct val="0"/>
        </a:spcBef>
        <a:spcAft>
          <a:spcPct val="0"/>
        </a:spcAft>
        <a:defRPr sz="2200" b="1">
          <a:solidFill>
            <a:schemeClr val="tx2"/>
          </a:solidFill>
          <a:latin typeface="Arial" charset="0"/>
        </a:defRPr>
      </a:lvl9pPr>
    </p:titleStyle>
    <p:bodyStyle>
      <a:lvl1pPr marL="285750" indent="-285750" algn="l" defTabSz="957263" rtl="0" eaLnBrk="1" fontAlgn="base" hangingPunct="1">
        <a:spcBef>
          <a:spcPct val="0"/>
        </a:spcBef>
        <a:spcAft>
          <a:spcPct val="25000"/>
        </a:spcAft>
        <a:buClr>
          <a:schemeClr val="tx2"/>
        </a:buClr>
        <a:buFont typeface="Arial" charset="0"/>
        <a:buChar char="●"/>
        <a:defRPr sz="2000">
          <a:solidFill>
            <a:schemeClr val="tx1"/>
          </a:solidFill>
          <a:latin typeface="+mn-lt"/>
          <a:ea typeface="+mn-ea"/>
          <a:cs typeface="+mn-cs"/>
        </a:defRPr>
      </a:lvl1pPr>
      <a:lvl2pPr marL="676275" indent="-276225" algn="l" defTabSz="957263" rtl="0" eaLnBrk="1" fontAlgn="base" hangingPunct="1">
        <a:spcBef>
          <a:spcPct val="0"/>
        </a:spcBef>
        <a:spcAft>
          <a:spcPct val="25000"/>
        </a:spcAft>
        <a:buClr>
          <a:schemeClr val="tx2"/>
        </a:buClr>
        <a:buFont typeface="Arial" charset="0"/>
        <a:buChar char="-"/>
        <a:defRPr sz="2000">
          <a:solidFill>
            <a:schemeClr val="tx1"/>
          </a:solidFill>
          <a:latin typeface="+mn-lt"/>
        </a:defRPr>
      </a:lvl2pPr>
      <a:lvl3pPr marL="1144588" indent="-287338" algn="l" defTabSz="957263" rtl="0" eaLnBrk="1" fontAlgn="base" hangingPunct="1">
        <a:spcBef>
          <a:spcPct val="0"/>
        </a:spcBef>
        <a:spcAft>
          <a:spcPct val="25000"/>
        </a:spcAft>
        <a:buClr>
          <a:schemeClr val="tx2"/>
        </a:buClr>
        <a:buChar char="•"/>
        <a:defRPr sz="2000">
          <a:solidFill>
            <a:schemeClr val="tx1"/>
          </a:solidFill>
          <a:latin typeface="+mn-lt"/>
        </a:defRPr>
      </a:lvl3pPr>
      <a:lvl4pPr marL="1619250" indent="-295275" algn="l" defTabSz="957263" rtl="0" eaLnBrk="1" fontAlgn="base" hangingPunct="1">
        <a:spcBef>
          <a:spcPct val="0"/>
        </a:spcBef>
        <a:spcAft>
          <a:spcPct val="25000"/>
        </a:spcAft>
        <a:buClr>
          <a:schemeClr val="tx2"/>
        </a:buClr>
        <a:buFont typeface="Arial" charset="0"/>
        <a:buChar char="-"/>
        <a:defRPr sz="2000">
          <a:solidFill>
            <a:schemeClr val="tx1"/>
          </a:solidFill>
          <a:latin typeface="+mn-lt"/>
        </a:defRPr>
      </a:lvl4pPr>
      <a:lvl5pPr marL="2093913" indent="-295275" algn="l" defTabSz="957263" rtl="0" eaLnBrk="1" fontAlgn="base" hangingPunct="1">
        <a:spcBef>
          <a:spcPct val="0"/>
        </a:spcBef>
        <a:spcAft>
          <a:spcPct val="25000"/>
        </a:spcAft>
        <a:buClr>
          <a:schemeClr val="tx2"/>
        </a:buClr>
        <a:buChar char="•"/>
        <a:defRPr sz="2000">
          <a:solidFill>
            <a:schemeClr val="tx1"/>
          </a:solidFill>
          <a:latin typeface="+mn-lt"/>
        </a:defRPr>
      </a:lvl5pPr>
      <a:lvl6pPr marL="2551113" indent="-295275" algn="l" defTabSz="957263" rtl="0" eaLnBrk="1" fontAlgn="base" hangingPunct="1">
        <a:spcBef>
          <a:spcPct val="0"/>
        </a:spcBef>
        <a:spcAft>
          <a:spcPct val="25000"/>
        </a:spcAft>
        <a:buClr>
          <a:schemeClr val="tx2"/>
        </a:buClr>
        <a:buChar char="•"/>
        <a:defRPr sz="2000">
          <a:solidFill>
            <a:schemeClr val="tx1"/>
          </a:solidFill>
          <a:latin typeface="+mn-lt"/>
        </a:defRPr>
      </a:lvl6pPr>
      <a:lvl7pPr marL="3008313" indent="-295275" algn="l" defTabSz="957263" rtl="0" eaLnBrk="1" fontAlgn="base" hangingPunct="1">
        <a:spcBef>
          <a:spcPct val="0"/>
        </a:spcBef>
        <a:spcAft>
          <a:spcPct val="25000"/>
        </a:spcAft>
        <a:buClr>
          <a:schemeClr val="tx2"/>
        </a:buClr>
        <a:buChar char="•"/>
        <a:defRPr sz="2000">
          <a:solidFill>
            <a:schemeClr val="tx1"/>
          </a:solidFill>
          <a:latin typeface="+mn-lt"/>
        </a:defRPr>
      </a:lvl7pPr>
      <a:lvl8pPr marL="3465513" indent="-295275" algn="l" defTabSz="957263" rtl="0" eaLnBrk="1" fontAlgn="base" hangingPunct="1">
        <a:spcBef>
          <a:spcPct val="0"/>
        </a:spcBef>
        <a:spcAft>
          <a:spcPct val="25000"/>
        </a:spcAft>
        <a:buClr>
          <a:schemeClr val="tx2"/>
        </a:buClr>
        <a:buChar char="•"/>
        <a:defRPr sz="2000">
          <a:solidFill>
            <a:schemeClr val="tx1"/>
          </a:solidFill>
          <a:latin typeface="+mn-lt"/>
        </a:defRPr>
      </a:lvl8pPr>
      <a:lvl9pPr marL="3922713" indent="-295275" algn="l" defTabSz="957263" rtl="0" eaLnBrk="1" fontAlgn="base" hangingPunct="1">
        <a:spcBef>
          <a:spcPct val="0"/>
        </a:spcBef>
        <a:spcAft>
          <a:spcPct val="2500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3074" name="Picture 7" descr="ppt_land_print_2"/>
          <p:cNvPicPr>
            <a:picLocks noChangeAspect="1" noChangeArrowheads="1"/>
          </p:cNvPicPr>
          <p:nvPr/>
        </p:nvPicPr>
        <p:blipFill>
          <a:blip r:embed="rId14" cstate="print"/>
          <a:srcRect/>
          <a:stretch>
            <a:fillRect/>
          </a:stretch>
        </p:blipFill>
        <p:spPr bwMode="auto">
          <a:xfrm>
            <a:off x="0" y="6173788"/>
            <a:ext cx="9144000" cy="688975"/>
          </a:xfrm>
          <a:prstGeom prst="rect">
            <a:avLst/>
          </a:prstGeom>
          <a:noFill/>
          <a:ln w="9525">
            <a:noFill/>
            <a:miter lim="800000"/>
            <a:headEnd/>
            <a:tailEnd/>
          </a:ln>
        </p:spPr>
      </p:pic>
      <p:sp>
        <p:nvSpPr>
          <p:cNvPr id="3075" name="Rectangle 3"/>
          <p:cNvSpPr>
            <a:spLocks noGrp="1" noChangeArrowheads="1"/>
          </p:cNvSpPr>
          <p:nvPr>
            <p:ph type="title"/>
          </p:nvPr>
        </p:nvSpPr>
        <p:spPr bwMode="auto">
          <a:xfrm>
            <a:off x="373063" y="88900"/>
            <a:ext cx="8453437" cy="812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e-DE" altLang="en-US" smtClean="0"/>
              <a:t>Titelmasterformat durch Klicken bearbeiten</a:t>
            </a:r>
            <a:endParaRPr lang="en-US" altLang="en-US" smtClean="0"/>
          </a:p>
        </p:txBody>
      </p:sp>
      <p:sp>
        <p:nvSpPr>
          <p:cNvPr id="3076" name="Rectangle 4"/>
          <p:cNvSpPr>
            <a:spLocks noGrp="1" noChangeArrowheads="1"/>
          </p:cNvSpPr>
          <p:nvPr>
            <p:ph type="body" idx="1"/>
          </p:nvPr>
        </p:nvSpPr>
        <p:spPr bwMode="auto">
          <a:xfrm>
            <a:off x="373063" y="1211263"/>
            <a:ext cx="8459787" cy="4730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endParaRPr lang="en-US" altLang="en-US" smtClean="0"/>
          </a:p>
        </p:txBody>
      </p:sp>
      <p:sp>
        <p:nvSpPr>
          <p:cNvPr id="7173" name="Rectangle 5"/>
          <p:cNvSpPr>
            <a:spLocks noGrp="1" noChangeArrowheads="1"/>
          </p:cNvSpPr>
          <p:nvPr>
            <p:ph type="ftr" sz="quarter" idx="3"/>
          </p:nvPr>
        </p:nvSpPr>
        <p:spPr bwMode="auto">
          <a:xfrm>
            <a:off x="792163" y="6458411"/>
            <a:ext cx="5753100" cy="376238"/>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eaLnBrk="0" hangingPunct="0">
              <a:spcAft>
                <a:spcPts val="600"/>
              </a:spcAft>
              <a:tabLst>
                <a:tab pos="441325" algn="l"/>
              </a:tabLst>
              <a:defRPr sz="800" b="0"/>
            </a:lvl1pPr>
          </a:lstStyle>
          <a:p>
            <a:pPr>
              <a:defRPr/>
            </a:pPr>
            <a:r>
              <a:rPr lang="en-US" smtClean="0">
                <a:solidFill>
                  <a:srgbClr val="626469"/>
                </a:solidFill>
                <a:latin typeface="Arial"/>
              </a:rPr>
              <a:t>Classification: CONFIDENTIAL</a:t>
            </a:r>
            <a:endParaRPr lang="en-US" dirty="0">
              <a:solidFill>
                <a:srgbClr val="626469"/>
              </a:solidFill>
              <a:latin typeface="Arial"/>
            </a:endParaRPr>
          </a:p>
        </p:txBody>
      </p:sp>
      <p:sp>
        <p:nvSpPr>
          <p:cNvPr id="7174" name="Rectangle 6"/>
          <p:cNvSpPr>
            <a:spLocks noChangeArrowheads="1"/>
          </p:cNvSpPr>
          <p:nvPr/>
        </p:nvSpPr>
        <p:spPr bwMode="auto">
          <a:xfrm>
            <a:off x="293688" y="6483350"/>
            <a:ext cx="557212" cy="374650"/>
          </a:xfrm>
          <a:prstGeom prst="rect">
            <a:avLst/>
          </a:prstGeom>
          <a:noFill/>
          <a:ln w="9525">
            <a:noFill/>
            <a:miter lim="800000"/>
            <a:headEnd/>
            <a:tailEnd/>
          </a:ln>
          <a:effectLst/>
        </p:spPr>
        <p:txBody>
          <a:bodyPr/>
          <a:lstStyle/>
          <a:p>
            <a:pPr eaLnBrk="0" hangingPunct="0">
              <a:spcAft>
                <a:spcPts val="600"/>
              </a:spcAft>
              <a:tabLst>
                <a:tab pos="441325" algn="l"/>
              </a:tabLst>
              <a:defRPr/>
            </a:pPr>
            <a:fld id="{974B40FB-612E-435B-B627-187A21F7DD64}" type="slidenum">
              <a:rPr lang="en-US" sz="1200">
                <a:solidFill>
                  <a:srgbClr val="626469"/>
                </a:solidFill>
                <a:latin typeface="Arial"/>
              </a:rPr>
              <a:pPr eaLnBrk="0" hangingPunct="0">
                <a:spcAft>
                  <a:spcPts val="600"/>
                </a:spcAft>
                <a:tabLst>
                  <a:tab pos="441325" algn="l"/>
                </a:tabLst>
                <a:defRPr/>
              </a:pPr>
              <a:t>‹#›</a:t>
            </a:fld>
            <a:r>
              <a:rPr lang="en-US" sz="1200" dirty="0">
                <a:solidFill>
                  <a:srgbClr val="626469"/>
                </a:solidFill>
                <a:latin typeface="Arial"/>
              </a:rPr>
              <a:t>	</a:t>
            </a:r>
          </a:p>
        </p:txBody>
      </p:sp>
      <p:pic>
        <p:nvPicPr>
          <p:cNvPr id="3079" name="Picture 8" descr="new logo"/>
          <p:cNvPicPr>
            <a:picLocks noChangeAspect="1" noChangeArrowheads="1"/>
          </p:cNvPicPr>
          <p:nvPr/>
        </p:nvPicPr>
        <p:blipFill>
          <a:blip r:embed="rId15" cstate="print"/>
          <a:srcRect/>
          <a:stretch>
            <a:fillRect/>
          </a:stretch>
        </p:blipFill>
        <p:spPr bwMode="auto">
          <a:xfrm>
            <a:off x="7489825" y="6403975"/>
            <a:ext cx="1174750" cy="350838"/>
          </a:xfrm>
          <a:prstGeom prst="rect">
            <a:avLst/>
          </a:prstGeom>
          <a:noFill/>
          <a:ln w="9525">
            <a:noFill/>
            <a:miter lim="800000"/>
            <a:headEnd/>
            <a:tailEnd/>
          </a:ln>
        </p:spPr>
      </p:pic>
    </p:spTree>
    <p:extLst>
      <p:ext uri="{BB962C8B-B14F-4D97-AF65-F5344CB8AC3E}">
        <p14:creationId xmlns:p14="http://schemas.microsoft.com/office/powerpoint/2010/main" val="2648686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wipe dir="r"/>
  </p:transition>
  <p:hf sldNum="0" hdr="0" dt="0"/>
  <p:txStyles>
    <p:titleStyle>
      <a:lvl1pPr algn="l" defTabSz="957263" rtl="0" eaLnBrk="1" fontAlgn="base" hangingPunct="1">
        <a:lnSpc>
          <a:spcPct val="90000"/>
        </a:lnSpc>
        <a:spcBef>
          <a:spcPct val="0"/>
        </a:spcBef>
        <a:spcAft>
          <a:spcPct val="0"/>
        </a:spcAft>
        <a:defRPr sz="2200" b="1">
          <a:solidFill>
            <a:schemeClr val="tx2"/>
          </a:solidFill>
          <a:latin typeface="+mj-lt"/>
          <a:ea typeface="+mj-ea"/>
          <a:cs typeface="+mj-cs"/>
        </a:defRPr>
      </a:lvl1pPr>
      <a:lvl2pPr algn="l" defTabSz="957263" rtl="0" eaLnBrk="1" fontAlgn="base" hangingPunct="1">
        <a:lnSpc>
          <a:spcPct val="90000"/>
        </a:lnSpc>
        <a:spcBef>
          <a:spcPct val="0"/>
        </a:spcBef>
        <a:spcAft>
          <a:spcPct val="0"/>
        </a:spcAft>
        <a:defRPr sz="2200" b="1">
          <a:solidFill>
            <a:schemeClr val="tx2"/>
          </a:solidFill>
          <a:latin typeface="Arial" charset="0"/>
        </a:defRPr>
      </a:lvl2pPr>
      <a:lvl3pPr algn="l" defTabSz="957263" rtl="0" eaLnBrk="1" fontAlgn="base" hangingPunct="1">
        <a:lnSpc>
          <a:spcPct val="90000"/>
        </a:lnSpc>
        <a:spcBef>
          <a:spcPct val="0"/>
        </a:spcBef>
        <a:spcAft>
          <a:spcPct val="0"/>
        </a:spcAft>
        <a:defRPr sz="2200" b="1">
          <a:solidFill>
            <a:schemeClr val="tx2"/>
          </a:solidFill>
          <a:latin typeface="Arial" charset="0"/>
        </a:defRPr>
      </a:lvl3pPr>
      <a:lvl4pPr algn="l" defTabSz="957263" rtl="0" eaLnBrk="1" fontAlgn="base" hangingPunct="1">
        <a:lnSpc>
          <a:spcPct val="90000"/>
        </a:lnSpc>
        <a:spcBef>
          <a:spcPct val="0"/>
        </a:spcBef>
        <a:spcAft>
          <a:spcPct val="0"/>
        </a:spcAft>
        <a:defRPr sz="2200" b="1">
          <a:solidFill>
            <a:schemeClr val="tx2"/>
          </a:solidFill>
          <a:latin typeface="Arial" charset="0"/>
        </a:defRPr>
      </a:lvl4pPr>
      <a:lvl5pPr algn="l" defTabSz="957263" rtl="0" eaLnBrk="1" fontAlgn="base" hangingPunct="1">
        <a:lnSpc>
          <a:spcPct val="90000"/>
        </a:lnSpc>
        <a:spcBef>
          <a:spcPct val="0"/>
        </a:spcBef>
        <a:spcAft>
          <a:spcPct val="0"/>
        </a:spcAft>
        <a:defRPr sz="2200" b="1">
          <a:solidFill>
            <a:schemeClr val="tx2"/>
          </a:solidFill>
          <a:latin typeface="Arial" charset="0"/>
        </a:defRPr>
      </a:lvl5pPr>
      <a:lvl6pPr marL="457200" algn="l" defTabSz="957263" rtl="0" eaLnBrk="1" fontAlgn="base" hangingPunct="1">
        <a:lnSpc>
          <a:spcPct val="90000"/>
        </a:lnSpc>
        <a:spcBef>
          <a:spcPct val="0"/>
        </a:spcBef>
        <a:spcAft>
          <a:spcPct val="0"/>
        </a:spcAft>
        <a:defRPr sz="2200" b="1">
          <a:solidFill>
            <a:schemeClr val="tx2"/>
          </a:solidFill>
          <a:latin typeface="Arial" charset="0"/>
        </a:defRPr>
      </a:lvl6pPr>
      <a:lvl7pPr marL="914400" algn="l" defTabSz="957263" rtl="0" eaLnBrk="1" fontAlgn="base" hangingPunct="1">
        <a:lnSpc>
          <a:spcPct val="90000"/>
        </a:lnSpc>
        <a:spcBef>
          <a:spcPct val="0"/>
        </a:spcBef>
        <a:spcAft>
          <a:spcPct val="0"/>
        </a:spcAft>
        <a:defRPr sz="2200" b="1">
          <a:solidFill>
            <a:schemeClr val="tx2"/>
          </a:solidFill>
          <a:latin typeface="Arial" charset="0"/>
        </a:defRPr>
      </a:lvl7pPr>
      <a:lvl8pPr marL="1371600" algn="l" defTabSz="957263" rtl="0" eaLnBrk="1" fontAlgn="base" hangingPunct="1">
        <a:lnSpc>
          <a:spcPct val="90000"/>
        </a:lnSpc>
        <a:spcBef>
          <a:spcPct val="0"/>
        </a:spcBef>
        <a:spcAft>
          <a:spcPct val="0"/>
        </a:spcAft>
        <a:defRPr sz="2200" b="1">
          <a:solidFill>
            <a:schemeClr val="tx2"/>
          </a:solidFill>
          <a:latin typeface="Arial" charset="0"/>
        </a:defRPr>
      </a:lvl8pPr>
      <a:lvl9pPr marL="1828800" algn="l" defTabSz="957263" rtl="0" eaLnBrk="1" fontAlgn="base" hangingPunct="1">
        <a:lnSpc>
          <a:spcPct val="90000"/>
        </a:lnSpc>
        <a:spcBef>
          <a:spcPct val="0"/>
        </a:spcBef>
        <a:spcAft>
          <a:spcPct val="0"/>
        </a:spcAft>
        <a:defRPr sz="2200" b="1">
          <a:solidFill>
            <a:schemeClr val="tx2"/>
          </a:solidFill>
          <a:latin typeface="Arial" charset="0"/>
        </a:defRPr>
      </a:lvl9pPr>
    </p:titleStyle>
    <p:bodyStyle>
      <a:lvl1pPr marL="285750" indent="-285750" algn="l" defTabSz="957263" rtl="0" eaLnBrk="1" fontAlgn="base" hangingPunct="1">
        <a:spcBef>
          <a:spcPct val="0"/>
        </a:spcBef>
        <a:spcAft>
          <a:spcPct val="25000"/>
        </a:spcAft>
        <a:buClr>
          <a:schemeClr val="tx2"/>
        </a:buClr>
        <a:buFont typeface="Arial" charset="0"/>
        <a:buChar char="●"/>
        <a:defRPr sz="2000">
          <a:solidFill>
            <a:schemeClr val="tx1"/>
          </a:solidFill>
          <a:latin typeface="+mn-lt"/>
          <a:ea typeface="+mn-ea"/>
          <a:cs typeface="+mn-cs"/>
        </a:defRPr>
      </a:lvl1pPr>
      <a:lvl2pPr marL="676275" indent="-276225" algn="l" defTabSz="957263" rtl="0" eaLnBrk="1" fontAlgn="base" hangingPunct="1">
        <a:spcBef>
          <a:spcPct val="0"/>
        </a:spcBef>
        <a:spcAft>
          <a:spcPct val="25000"/>
        </a:spcAft>
        <a:buClr>
          <a:schemeClr val="tx2"/>
        </a:buClr>
        <a:buFont typeface="Arial" charset="0"/>
        <a:buChar char="-"/>
        <a:defRPr sz="2000">
          <a:solidFill>
            <a:schemeClr val="tx1"/>
          </a:solidFill>
          <a:latin typeface="+mn-lt"/>
        </a:defRPr>
      </a:lvl2pPr>
      <a:lvl3pPr marL="1144588" indent="-287338" algn="l" defTabSz="957263" rtl="0" eaLnBrk="1" fontAlgn="base" hangingPunct="1">
        <a:spcBef>
          <a:spcPct val="0"/>
        </a:spcBef>
        <a:spcAft>
          <a:spcPct val="25000"/>
        </a:spcAft>
        <a:buClr>
          <a:schemeClr val="tx2"/>
        </a:buClr>
        <a:buChar char="•"/>
        <a:defRPr sz="2000">
          <a:solidFill>
            <a:schemeClr val="tx1"/>
          </a:solidFill>
          <a:latin typeface="+mn-lt"/>
        </a:defRPr>
      </a:lvl3pPr>
      <a:lvl4pPr marL="1619250" indent="-295275" algn="l" defTabSz="957263" rtl="0" eaLnBrk="1" fontAlgn="base" hangingPunct="1">
        <a:spcBef>
          <a:spcPct val="0"/>
        </a:spcBef>
        <a:spcAft>
          <a:spcPct val="25000"/>
        </a:spcAft>
        <a:buClr>
          <a:schemeClr val="tx2"/>
        </a:buClr>
        <a:buFont typeface="Arial" charset="0"/>
        <a:buChar char="-"/>
        <a:defRPr sz="2000">
          <a:solidFill>
            <a:schemeClr val="tx1"/>
          </a:solidFill>
          <a:latin typeface="+mn-lt"/>
        </a:defRPr>
      </a:lvl4pPr>
      <a:lvl5pPr marL="2093913" indent="-295275" algn="l" defTabSz="957263" rtl="0" eaLnBrk="1" fontAlgn="base" hangingPunct="1">
        <a:spcBef>
          <a:spcPct val="0"/>
        </a:spcBef>
        <a:spcAft>
          <a:spcPct val="25000"/>
        </a:spcAft>
        <a:buClr>
          <a:schemeClr val="tx2"/>
        </a:buClr>
        <a:buChar char="•"/>
        <a:defRPr sz="2000">
          <a:solidFill>
            <a:schemeClr val="tx1"/>
          </a:solidFill>
          <a:latin typeface="+mn-lt"/>
        </a:defRPr>
      </a:lvl5pPr>
      <a:lvl6pPr marL="2551113" indent="-295275" algn="l" defTabSz="957263" rtl="0" eaLnBrk="1" fontAlgn="base" hangingPunct="1">
        <a:spcBef>
          <a:spcPct val="0"/>
        </a:spcBef>
        <a:spcAft>
          <a:spcPct val="25000"/>
        </a:spcAft>
        <a:buClr>
          <a:schemeClr val="tx2"/>
        </a:buClr>
        <a:buChar char="•"/>
        <a:defRPr sz="2000">
          <a:solidFill>
            <a:schemeClr val="tx1"/>
          </a:solidFill>
          <a:latin typeface="+mn-lt"/>
        </a:defRPr>
      </a:lvl6pPr>
      <a:lvl7pPr marL="3008313" indent="-295275" algn="l" defTabSz="957263" rtl="0" eaLnBrk="1" fontAlgn="base" hangingPunct="1">
        <a:spcBef>
          <a:spcPct val="0"/>
        </a:spcBef>
        <a:spcAft>
          <a:spcPct val="25000"/>
        </a:spcAft>
        <a:buClr>
          <a:schemeClr val="tx2"/>
        </a:buClr>
        <a:buChar char="•"/>
        <a:defRPr sz="2000">
          <a:solidFill>
            <a:schemeClr val="tx1"/>
          </a:solidFill>
          <a:latin typeface="+mn-lt"/>
        </a:defRPr>
      </a:lvl7pPr>
      <a:lvl8pPr marL="3465513" indent="-295275" algn="l" defTabSz="957263" rtl="0" eaLnBrk="1" fontAlgn="base" hangingPunct="1">
        <a:spcBef>
          <a:spcPct val="0"/>
        </a:spcBef>
        <a:spcAft>
          <a:spcPct val="25000"/>
        </a:spcAft>
        <a:buClr>
          <a:schemeClr val="tx2"/>
        </a:buClr>
        <a:buChar char="•"/>
        <a:defRPr sz="2000">
          <a:solidFill>
            <a:schemeClr val="tx1"/>
          </a:solidFill>
          <a:latin typeface="+mn-lt"/>
        </a:defRPr>
      </a:lvl8pPr>
      <a:lvl9pPr marL="3922713" indent="-295275" algn="l" defTabSz="957263" rtl="0" eaLnBrk="1" fontAlgn="base" hangingPunct="1">
        <a:spcBef>
          <a:spcPct val="0"/>
        </a:spcBef>
        <a:spcAft>
          <a:spcPct val="2500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pic>
        <p:nvPicPr>
          <p:cNvPr id="4098" name="Picture 7" descr="ppt_land_print_2"/>
          <p:cNvPicPr>
            <a:picLocks noChangeAspect="1" noChangeArrowheads="1"/>
          </p:cNvPicPr>
          <p:nvPr/>
        </p:nvPicPr>
        <p:blipFill>
          <a:blip r:embed="rId16" cstate="print"/>
          <a:srcRect/>
          <a:stretch>
            <a:fillRect/>
          </a:stretch>
        </p:blipFill>
        <p:spPr bwMode="auto">
          <a:xfrm>
            <a:off x="0" y="6173392"/>
            <a:ext cx="9144000" cy="689372"/>
          </a:xfrm>
          <a:prstGeom prst="rect">
            <a:avLst/>
          </a:prstGeom>
          <a:noFill/>
          <a:ln w="9525">
            <a:noFill/>
            <a:miter lim="800000"/>
            <a:headEnd/>
            <a:tailEnd/>
          </a:ln>
        </p:spPr>
      </p:pic>
      <p:sp>
        <p:nvSpPr>
          <p:cNvPr id="4099" name="Rectangle 3"/>
          <p:cNvSpPr>
            <a:spLocks noGrp="1" noChangeArrowheads="1"/>
          </p:cNvSpPr>
          <p:nvPr>
            <p:ph type="title"/>
          </p:nvPr>
        </p:nvSpPr>
        <p:spPr bwMode="auto">
          <a:xfrm>
            <a:off x="372538" y="89299"/>
            <a:ext cx="8453967" cy="81200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4100" name="Rectangle 4"/>
          <p:cNvSpPr>
            <a:spLocks noGrp="1" noChangeArrowheads="1"/>
          </p:cNvSpPr>
          <p:nvPr>
            <p:ph type="body" idx="1"/>
          </p:nvPr>
        </p:nvSpPr>
        <p:spPr bwMode="auto">
          <a:xfrm>
            <a:off x="372533" y="1210866"/>
            <a:ext cx="8460317" cy="47315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4" name="Rectangle 6"/>
          <p:cNvSpPr>
            <a:spLocks noChangeArrowheads="1"/>
          </p:cNvSpPr>
          <p:nvPr/>
        </p:nvSpPr>
        <p:spPr bwMode="auto">
          <a:xfrm>
            <a:off x="294217" y="6482956"/>
            <a:ext cx="556683" cy="375047"/>
          </a:xfrm>
          <a:prstGeom prst="rect">
            <a:avLst/>
          </a:prstGeom>
          <a:noFill/>
          <a:ln w="9525">
            <a:noFill/>
            <a:miter lim="800000"/>
            <a:headEnd/>
            <a:tailEnd/>
          </a:ln>
          <a:effectLst/>
        </p:spPr>
        <p:txBody>
          <a:bodyPr/>
          <a:lstStyle/>
          <a:p>
            <a:pPr eaLnBrk="0" hangingPunct="0">
              <a:spcAft>
                <a:spcPts val="600"/>
              </a:spcAft>
              <a:tabLst>
                <a:tab pos="441325" algn="l"/>
              </a:tabLst>
              <a:defRPr/>
            </a:pPr>
            <a:fld id="{69DE2339-0895-49D1-AE93-6A582DFA415A}" type="slidenum">
              <a:rPr lang="en-US" sz="1000">
                <a:solidFill>
                  <a:srgbClr val="626469"/>
                </a:solidFill>
                <a:latin typeface="Arial"/>
                <a:cs typeface="Arial" charset="0"/>
              </a:rPr>
              <a:pPr eaLnBrk="0" hangingPunct="0">
                <a:spcAft>
                  <a:spcPts val="600"/>
                </a:spcAft>
                <a:tabLst>
                  <a:tab pos="441325" algn="l"/>
                </a:tabLst>
                <a:defRPr/>
              </a:pPr>
              <a:t>‹#›</a:t>
            </a:fld>
            <a:r>
              <a:rPr lang="en-US" sz="1200">
                <a:solidFill>
                  <a:srgbClr val="626469"/>
                </a:solidFill>
                <a:latin typeface="Arial"/>
                <a:cs typeface="Arial" charset="0"/>
              </a:rPr>
              <a:t>	</a:t>
            </a:r>
          </a:p>
        </p:txBody>
      </p:sp>
      <p:pic>
        <p:nvPicPr>
          <p:cNvPr id="4102" name="Picture 8" descr="new logo"/>
          <p:cNvPicPr>
            <a:picLocks noChangeAspect="1" noChangeArrowheads="1"/>
          </p:cNvPicPr>
          <p:nvPr/>
        </p:nvPicPr>
        <p:blipFill>
          <a:blip r:embed="rId17" cstate="print"/>
          <a:srcRect/>
          <a:stretch>
            <a:fillRect/>
          </a:stretch>
        </p:blipFill>
        <p:spPr bwMode="auto">
          <a:xfrm>
            <a:off x="7490884" y="6404373"/>
            <a:ext cx="1174749" cy="350044"/>
          </a:xfrm>
          <a:prstGeom prst="rect">
            <a:avLst/>
          </a:prstGeom>
          <a:noFill/>
          <a:ln w="9525">
            <a:noFill/>
            <a:miter lim="800000"/>
            <a:headEnd/>
            <a:tailEnd/>
          </a:ln>
        </p:spPr>
      </p:pic>
    </p:spTree>
    <p:extLst>
      <p:ext uri="{BB962C8B-B14F-4D97-AF65-F5344CB8AC3E}">
        <p14:creationId xmlns:p14="http://schemas.microsoft.com/office/powerpoint/2010/main" val="291865327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p:wipe dir="r"/>
  </p:transition>
  <p:hf sldNum="0" hdr="0" ftr="0" dt="0"/>
  <p:txStyles>
    <p:titleStyle>
      <a:lvl1pPr algn="l" defTabSz="957263" rtl="0" eaLnBrk="0" fontAlgn="base" hangingPunct="0">
        <a:lnSpc>
          <a:spcPct val="90000"/>
        </a:lnSpc>
        <a:spcBef>
          <a:spcPct val="0"/>
        </a:spcBef>
        <a:spcAft>
          <a:spcPct val="0"/>
        </a:spcAft>
        <a:defRPr sz="2200" b="1">
          <a:solidFill>
            <a:schemeClr val="tx2"/>
          </a:solidFill>
          <a:latin typeface="+mj-lt"/>
          <a:ea typeface="+mj-ea"/>
          <a:cs typeface="+mj-cs"/>
        </a:defRPr>
      </a:lvl1pPr>
      <a:lvl2pPr algn="l" defTabSz="957263" rtl="0" eaLnBrk="0" fontAlgn="base" hangingPunct="0">
        <a:lnSpc>
          <a:spcPct val="90000"/>
        </a:lnSpc>
        <a:spcBef>
          <a:spcPct val="0"/>
        </a:spcBef>
        <a:spcAft>
          <a:spcPct val="0"/>
        </a:spcAft>
        <a:defRPr sz="2200" b="1">
          <a:solidFill>
            <a:schemeClr val="tx2"/>
          </a:solidFill>
          <a:latin typeface="Arial" charset="0"/>
        </a:defRPr>
      </a:lvl2pPr>
      <a:lvl3pPr algn="l" defTabSz="957263" rtl="0" eaLnBrk="0" fontAlgn="base" hangingPunct="0">
        <a:lnSpc>
          <a:spcPct val="90000"/>
        </a:lnSpc>
        <a:spcBef>
          <a:spcPct val="0"/>
        </a:spcBef>
        <a:spcAft>
          <a:spcPct val="0"/>
        </a:spcAft>
        <a:defRPr sz="2200" b="1">
          <a:solidFill>
            <a:schemeClr val="tx2"/>
          </a:solidFill>
          <a:latin typeface="Arial" charset="0"/>
        </a:defRPr>
      </a:lvl3pPr>
      <a:lvl4pPr algn="l" defTabSz="957263" rtl="0" eaLnBrk="0" fontAlgn="base" hangingPunct="0">
        <a:lnSpc>
          <a:spcPct val="90000"/>
        </a:lnSpc>
        <a:spcBef>
          <a:spcPct val="0"/>
        </a:spcBef>
        <a:spcAft>
          <a:spcPct val="0"/>
        </a:spcAft>
        <a:defRPr sz="2200" b="1">
          <a:solidFill>
            <a:schemeClr val="tx2"/>
          </a:solidFill>
          <a:latin typeface="Arial" charset="0"/>
        </a:defRPr>
      </a:lvl4pPr>
      <a:lvl5pPr algn="l" defTabSz="957263" rtl="0" eaLnBrk="0" fontAlgn="base" hangingPunct="0">
        <a:lnSpc>
          <a:spcPct val="90000"/>
        </a:lnSpc>
        <a:spcBef>
          <a:spcPct val="0"/>
        </a:spcBef>
        <a:spcAft>
          <a:spcPct val="0"/>
        </a:spcAft>
        <a:defRPr sz="2200" b="1">
          <a:solidFill>
            <a:schemeClr val="tx2"/>
          </a:solidFill>
          <a:latin typeface="Arial" charset="0"/>
        </a:defRPr>
      </a:lvl5pPr>
      <a:lvl6pPr marL="457200" algn="l" defTabSz="957263" rtl="0" eaLnBrk="0" fontAlgn="base" hangingPunct="0">
        <a:lnSpc>
          <a:spcPct val="90000"/>
        </a:lnSpc>
        <a:spcBef>
          <a:spcPct val="0"/>
        </a:spcBef>
        <a:spcAft>
          <a:spcPct val="0"/>
        </a:spcAft>
        <a:defRPr sz="2200" b="1">
          <a:solidFill>
            <a:schemeClr val="tx2"/>
          </a:solidFill>
          <a:latin typeface="Arial" charset="0"/>
        </a:defRPr>
      </a:lvl6pPr>
      <a:lvl7pPr marL="914400" algn="l" defTabSz="957263" rtl="0" eaLnBrk="0" fontAlgn="base" hangingPunct="0">
        <a:lnSpc>
          <a:spcPct val="90000"/>
        </a:lnSpc>
        <a:spcBef>
          <a:spcPct val="0"/>
        </a:spcBef>
        <a:spcAft>
          <a:spcPct val="0"/>
        </a:spcAft>
        <a:defRPr sz="2200" b="1">
          <a:solidFill>
            <a:schemeClr val="tx2"/>
          </a:solidFill>
          <a:latin typeface="Arial" charset="0"/>
        </a:defRPr>
      </a:lvl7pPr>
      <a:lvl8pPr marL="1371600" algn="l" defTabSz="957263" rtl="0" eaLnBrk="0" fontAlgn="base" hangingPunct="0">
        <a:lnSpc>
          <a:spcPct val="90000"/>
        </a:lnSpc>
        <a:spcBef>
          <a:spcPct val="0"/>
        </a:spcBef>
        <a:spcAft>
          <a:spcPct val="0"/>
        </a:spcAft>
        <a:defRPr sz="2200" b="1">
          <a:solidFill>
            <a:schemeClr val="tx2"/>
          </a:solidFill>
          <a:latin typeface="Arial" charset="0"/>
        </a:defRPr>
      </a:lvl8pPr>
      <a:lvl9pPr marL="1828800" algn="l" defTabSz="957263" rtl="0" eaLnBrk="0" fontAlgn="base" hangingPunct="0">
        <a:lnSpc>
          <a:spcPct val="90000"/>
        </a:lnSpc>
        <a:spcBef>
          <a:spcPct val="0"/>
        </a:spcBef>
        <a:spcAft>
          <a:spcPct val="0"/>
        </a:spcAft>
        <a:defRPr sz="2200" b="1">
          <a:solidFill>
            <a:schemeClr val="tx2"/>
          </a:solidFill>
          <a:latin typeface="Arial" charset="0"/>
        </a:defRPr>
      </a:lvl9pPr>
    </p:titleStyle>
    <p:bodyStyle>
      <a:lvl1pPr marL="285750" indent="-285750" algn="l" defTabSz="957263" rtl="0" eaLnBrk="0" fontAlgn="base" hangingPunct="0">
        <a:spcBef>
          <a:spcPct val="0"/>
        </a:spcBef>
        <a:spcAft>
          <a:spcPct val="25000"/>
        </a:spcAft>
        <a:buClr>
          <a:schemeClr val="tx2"/>
        </a:buClr>
        <a:buFont typeface="Arial" charset="0"/>
        <a:buChar char="●"/>
        <a:defRPr sz="2000">
          <a:solidFill>
            <a:schemeClr val="tx1"/>
          </a:solidFill>
          <a:latin typeface="+mn-lt"/>
          <a:ea typeface="+mn-ea"/>
          <a:cs typeface="+mn-cs"/>
        </a:defRPr>
      </a:lvl1pPr>
      <a:lvl2pPr marL="676275" indent="-276225" algn="l" defTabSz="957263" rtl="0" eaLnBrk="0" fontAlgn="base" hangingPunct="0">
        <a:spcBef>
          <a:spcPct val="0"/>
        </a:spcBef>
        <a:spcAft>
          <a:spcPct val="25000"/>
        </a:spcAft>
        <a:buClr>
          <a:schemeClr val="tx2"/>
        </a:buClr>
        <a:buFont typeface="Arial" charset="0"/>
        <a:buChar char="-"/>
        <a:defRPr sz="2000">
          <a:solidFill>
            <a:schemeClr val="tx1"/>
          </a:solidFill>
          <a:latin typeface="+mn-lt"/>
        </a:defRPr>
      </a:lvl2pPr>
      <a:lvl3pPr marL="1144588" indent="-287338" algn="l" defTabSz="957263" rtl="0" eaLnBrk="0" fontAlgn="base" hangingPunct="0">
        <a:spcBef>
          <a:spcPct val="0"/>
        </a:spcBef>
        <a:spcAft>
          <a:spcPct val="25000"/>
        </a:spcAft>
        <a:buClr>
          <a:schemeClr val="tx2"/>
        </a:buClr>
        <a:buChar char="•"/>
        <a:defRPr sz="2000">
          <a:solidFill>
            <a:schemeClr val="tx1"/>
          </a:solidFill>
          <a:latin typeface="+mn-lt"/>
        </a:defRPr>
      </a:lvl3pPr>
      <a:lvl4pPr marL="1619250" indent="-295275" algn="l" defTabSz="957263" rtl="0" eaLnBrk="0" fontAlgn="base" hangingPunct="0">
        <a:spcBef>
          <a:spcPct val="0"/>
        </a:spcBef>
        <a:spcAft>
          <a:spcPct val="25000"/>
        </a:spcAft>
        <a:buClr>
          <a:schemeClr val="tx2"/>
        </a:buClr>
        <a:buFont typeface="Arial" charset="0"/>
        <a:buChar char="-"/>
        <a:defRPr sz="2000">
          <a:solidFill>
            <a:schemeClr val="tx1"/>
          </a:solidFill>
          <a:latin typeface="+mn-lt"/>
        </a:defRPr>
      </a:lvl4pPr>
      <a:lvl5pPr marL="2093913" indent="-295275" algn="l" defTabSz="957263" rtl="0" eaLnBrk="0" fontAlgn="base" hangingPunct="0">
        <a:spcBef>
          <a:spcPct val="0"/>
        </a:spcBef>
        <a:spcAft>
          <a:spcPct val="25000"/>
        </a:spcAft>
        <a:buClr>
          <a:schemeClr val="tx2"/>
        </a:buClr>
        <a:buChar char="•"/>
        <a:defRPr sz="2000">
          <a:solidFill>
            <a:schemeClr val="tx1"/>
          </a:solidFill>
          <a:latin typeface="+mn-lt"/>
        </a:defRPr>
      </a:lvl5pPr>
      <a:lvl6pPr marL="2551113" indent="-295275" algn="l" defTabSz="957263" rtl="0" eaLnBrk="0" fontAlgn="base" hangingPunct="0">
        <a:spcBef>
          <a:spcPct val="0"/>
        </a:spcBef>
        <a:spcAft>
          <a:spcPct val="25000"/>
        </a:spcAft>
        <a:buClr>
          <a:schemeClr val="tx2"/>
        </a:buClr>
        <a:buChar char="•"/>
        <a:defRPr sz="2000">
          <a:solidFill>
            <a:schemeClr val="tx1"/>
          </a:solidFill>
          <a:latin typeface="+mn-lt"/>
        </a:defRPr>
      </a:lvl6pPr>
      <a:lvl7pPr marL="3008313" indent="-295275" algn="l" defTabSz="957263" rtl="0" eaLnBrk="0" fontAlgn="base" hangingPunct="0">
        <a:spcBef>
          <a:spcPct val="0"/>
        </a:spcBef>
        <a:spcAft>
          <a:spcPct val="25000"/>
        </a:spcAft>
        <a:buClr>
          <a:schemeClr val="tx2"/>
        </a:buClr>
        <a:buChar char="•"/>
        <a:defRPr sz="2000">
          <a:solidFill>
            <a:schemeClr val="tx1"/>
          </a:solidFill>
          <a:latin typeface="+mn-lt"/>
        </a:defRPr>
      </a:lvl7pPr>
      <a:lvl8pPr marL="3465513" indent="-295275" algn="l" defTabSz="957263" rtl="0" eaLnBrk="0" fontAlgn="base" hangingPunct="0">
        <a:spcBef>
          <a:spcPct val="0"/>
        </a:spcBef>
        <a:spcAft>
          <a:spcPct val="25000"/>
        </a:spcAft>
        <a:buClr>
          <a:schemeClr val="tx2"/>
        </a:buClr>
        <a:buChar char="•"/>
        <a:defRPr sz="2000">
          <a:solidFill>
            <a:schemeClr val="tx1"/>
          </a:solidFill>
          <a:latin typeface="+mn-lt"/>
        </a:defRPr>
      </a:lvl8pPr>
      <a:lvl9pPr marL="3922713" indent="-295275" algn="l" defTabSz="957263" rtl="0" eaLnBrk="0" fontAlgn="base" hangingPunct="0">
        <a:spcBef>
          <a:spcPct val="0"/>
        </a:spcBef>
        <a:spcAft>
          <a:spcPct val="2500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ITLE Background Tweak.png"/>
          <p:cNvPicPr>
            <a:picLocks noChangeAspect="1"/>
          </p:cNvPicPr>
          <p:nvPr/>
        </p:nvPicPr>
        <p:blipFill>
          <a:blip r:embed="rId4" cstate="print"/>
          <a:stretch>
            <a:fillRect/>
          </a:stretch>
        </p:blipFill>
        <p:spPr>
          <a:xfrm>
            <a:off x="755" y="0"/>
            <a:ext cx="9143245" cy="6631900"/>
          </a:xfrm>
          <a:prstGeom prst="rect">
            <a:avLst/>
          </a:prstGeom>
        </p:spPr>
      </p:pic>
      <p:pic>
        <p:nvPicPr>
          <p:cNvPr id="8" name="Picture 7" descr="EDF Logo.png"/>
          <p:cNvPicPr>
            <a:picLocks noChangeAspect="1"/>
          </p:cNvPicPr>
          <p:nvPr/>
        </p:nvPicPr>
        <p:blipFill>
          <a:blip r:embed="rId5" cstate="print"/>
          <a:stretch>
            <a:fillRect/>
          </a:stretch>
        </p:blipFill>
        <p:spPr>
          <a:xfrm>
            <a:off x="6705600" y="5257800"/>
            <a:ext cx="2161903" cy="1216070"/>
          </a:xfrm>
          <a:prstGeom prst="rect">
            <a:avLst/>
          </a:prstGeom>
        </p:spPr>
      </p:pic>
    </p:spTree>
    <p:extLst>
      <p:ext uri="{BB962C8B-B14F-4D97-AF65-F5344CB8AC3E}">
        <p14:creationId xmlns:p14="http://schemas.microsoft.com/office/powerpoint/2010/main" val="2842504289"/>
      </p:ext>
    </p:extLst>
  </p:cSld>
  <p:clrMap bg1="lt1" tx1="dk1" bg2="lt2" tx2="dk2" accent1="accent1" accent2="accent2" accent3="accent3" accent4="accent4" accent5="accent5" accent6="accent6" hlink="hlink" folHlink="folHlink"/>
  <p:sldLayoutIdLst>
    <p:sldLayoutId id="2147483753" r:id="rId1"/>
    <p:sldLayoutId id="214748375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53.png"/><Relationship Id="rId1" Type="http://schemas.openxmlformats.org/officeDocument/2006/relationships/slideLayout" Target="../slideLayouts/slideLayout30.xml"/><Relationship Id="rId6" Type="http://schemas.openxmlformats.org/officeDocument/2006/relationships/diagramColors" Target="../diagrams/colors2.xml"/><Relationship Id="rId11" Type="http://schemas.openxmlformats.org/officeDocument/2006/relationships/image" Target="../media/image48.png"/><Relationship Id="rId5" Type="http://schemas.openxmlformats.org/officeDocument/2006/relationships/diagramQuickStyle" Target="../diagrams/quickStyle2.xml"/><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diagramLayout" Target="../diagrams/layout2.xml"/><Relationship Id="rId9" Type="http://schemas.openxmlformats.org/officeDocument/2006/relationships/image" Target="../media/image46.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13" Type="http://schemas.microsoft.com/office/2007/relationships/diagramDrawing" Target="../diagrams/drawing3.xml"/><Relationship Id="rId18" Type="http://schemas.openxmlformats.org/officeDocument/2006/relationships/image" Target="../media/image77.png"/><Relationship Id="rId3" Type="http://schemas.openxmlformats.org/officeDocument/2006/relationships/image" Target="../media/image61.png"/><Relationship Id="rId21" Type="http://schemas.openxmlformats.org/officeDocument/2006/relationships/image" Target="../media/image80.png"/><Relationship Id="rId7" Type="http://schemas.openxmlformats.org/officeDocument/2006/relationships/image" Target="../media/image65.jpeg"/><Relationship Id="rId12" Type="http://schemas.openxmlformats.org/officeDocument/2006/relationships/diagramColors" Target="../diagrams/colors3.xml"/><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image" Target="../media/image60.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75.xml"/><Relationship Id="rId6" Type="http://schemas.openxmlformats.org/officeDocument/2006/relationships/image" Target="../media/image64.jpeg"/><Relationship Id="rId11" Type="http://schemas.openxmlformats.org/officeDocument/2006/relationships/diagramQuickStyle" Target="../diagrams/quickStyle3.xml"/><Relationship Id="rId24" Type="http://schemas.openxmlformats.org/officeDocument/2006/relationships/image" Target="../media/image83.png"/><Relationship Id="rId5" Type="http://schemas.openxmlformats.org/officeDocument/2006/relationships/image" Target="../media/image63.png"/><Relationship Id="rId15" Type="http://schemas.openxmlformats.org/officeDocument/2006/relationships/image" Target="../media/image74.png"/><Relationship Id="rId23" Type="http://schemas.openxmlformats.org/officeDocument/2006/relationships/image" Target="../media/image82.jpeg"/><Relationship Id="rId10" Type="http://schemas.openxmlformats.org/officeDocument/2006/relationships/diagramLayout" Target="../diagrams/layout3.xml"/><Relationship Id="rId19" Type="http://schemas.openxmlformats.org/officeDocument/2006/relationships/image" Target="../media/image78.png"/><Relationship Id="rId4" Type="http://schemas.openxmlformats.org/officeDocument/2006/relationships/image" Target="../media/image62.png"/><Relationship Id="rId9" Type="http://schemas.openxmlformats.org/officeDocument/2006/relationships/diagramData" Target="../diagrams/data3.xml"/><Relationship Id="rId14" Type="http://schemas.openxmlformats.org/officeDocument/2006/relationships/image" Target="../media/image73.jpeg"/><Relationship Id="rId22"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generalmills.com/Home/ChannelG/NewsReleases/Library/2013/September/sourcing_10" TargetMode="External"/><Relationship Id="rId2" Type="http://schemas.openxmlformats.org/officeDocument/2006/relationships/hyperlink" Target="http://www.generalmills.com/~/media/Files/CSR/2013_global_respon_report.ashx"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9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96.xml"/><Relationship Id="rId5" Type="http://schemas.openxmlformats.org/officeDocument/2006/relationships/image" Target="../media/image96.jpe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110.xml"/><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2.xml"/><Relationship Id="rId7" Type="http://schemas.openxmlformats.org/officeDocument/2006/relationships/image" Target="../media/image10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9.xml"/><Relationship Id="rId10" Type="http://schemas.openxmlformats.org/officeDocument/2006/relationships/image" Target="../media/image104.png"/><Relationship Id="rId4" Type="http://schemas.openxmlformats.org/officeDocument/2006/relationships/slideLayout" Target="../slideLayouts/slideLayout121.xml"/><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12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15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9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endParaRPr lang="en-US" smtClean="0"/>
          </a:p>
        </p:txBody>
      </p:sp>
    </p:spTree>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Sourcing Matters</a:t>
            </a:r>
            <a:endParaRPr lang="en-US" dirty="0"/>
          </a:p>
        </p:txBody>
      </p:sp>
      <p:pic>
        <p:nvPicPr>
          <p:cNvPr id="5"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638896"/>
            <a:ext cx="4191000" cy="256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101" y="1611868"/>
            <a:ext cx="4351331" cy="256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4332" y="1230868"/>
            <a:ext cx="6781800" cy="307777"/>
          </a:xfrm>
          <a:prstGeom prst="rect">
            <a:avLst/>
          </a:prstGeom>
          <a:noFill/>
        </p:spPr>
        <p:txBody>
          <a:bodyPr wrap="square" rtlCol="0">
            <a:spAutoFit/>
          </a:bodyPr>
          <a:lstStyle/>
          <a:p>
            <a:pPr fontAlgn="auto">
              <a:spcBef>
                <a:spcPts val="0"/>
              </a:spcBef>
              <a:spcAft>
                <a:spcPts val="0"/>
              </a:spcAft>
            </a:pPr>
            <a:r>
              <a:rPr lang="en-US" sz="1400" b="1" dirty="0" smtClean="0">
                <a:solidFill>
                  <a:prstClr val="black"/>
                </a:solidFill>
                <a:latin typeface="Arial"/>
              </a:rPr>
              <a:t>GHG Emissions				Water Consumption</a:t>
            </a:r>
            <a:endParaRPr lang="en-US" sz="1400" b="1" dirty="0">
              <a:solidFill>
                <a:prstClr val="black"/>
              </a:solidFill>
              <a:latin typeface="Arial"/>
            </a:endParaRPr>
          </a:p>
        </p:txBody>
      </p:sp>
      <p:sp>
        <p:nvSpPr>
          <p:cNvPr id="8" name="TextBox 7"/>
          <p:cNvSpPr txBox="1"/>
          <p:nvPr/>
        </p:nvSpPr>
        <p:spPr>
          <a:xfrm>
            <a:off x="822960" y="4532811"/>
            <a:ext cx="7253172" cy="1338828"/>
          </a:xfrm>
          <a:prstGeom prst="rect">
            <a:avLst/>
          </a:prstGeom>
          <a:noFill/>
        </p:spPr>
        <p:txBody>
          <a:bodyPr wrap="square" rtlCol="0">
            <a:spAutoFit/>
          </a:bodyPr>
          <a:lstStyle/>
          <a:p>
            <a:pPr algn="ctr" fontAlgn="auto">
              <a:lnSpc>
                <a:spcPct val="150000"/>
              </a:lnSpc>
              <a:spcBef>
                <a:spcPts val="0"/>
              </a:spcBef>
              <a:spcAft>
                <a:spcPts val="0"/>
              </a:spcAft>
            </a:pPr>
            <a:r>
              <a:rPr lang="en-US" b="1" dirty="0" smtClean="0">
                <a:solidFill>
                  <a:prstClr val="black"/>
                </a:solidFill>
                <a:latin typeface="Century Gothic" pitchFamily="34" charset="0"/>
              </a:rPr>
              <a:t>GMI is working on Sustainability programs across:</a:t>
            </a:r>
          </a:p>
          <a:p>
            <a:pPr algn="ctr" fontAlgn="auto">
              <a:lnSpc>
                <a:spcPct val="150000"/>
              </a:lnSpc>
              <a:spcBef>
                <a:spcPts val="0"/>
              </a:spcBef>
              <a:spcAft>
                <a:spcPts val="0"/>
              </a:spcAft>
            </a:pPr>
            <a:r>
              <a:rPr lang="en-US" b="1" dirty="0" smtClean="0">
                <a:solidFill>
                  <a:prstClr val="black"/>
                </a:solidFill>
                <a:latin typeface="Century Gothic" pitchFamily="34" charset="0"/>
              </a:rPr>
              <a:t>75% of our GHG footprint</a:t>
            </a:r>
          </a:p>
          <a:p>
            <a:pPr algn="ctr" fontAlgn="auto">
              <a:lnSpc>
                <a:spcPct val="150000"/>
              </a:lnSpc>
              <a:spcBef>
                <a:spcPts val="0"/>
              </a:spcBef>
              <a:spcAft>
                <a:spcPts val="0"/>
              </a:spcAft>
            </a:pPr>
            <a:r>
              <a:rPr lang="en-US" b="1" dirty="0" smtClean="0">
                <a:solidFill>
                  <a:prstClr val="black"/>
                </a:solidFill>
                <a:latin typeface="Century Gothic" pitchFamily="34" charset="0"/>
              </a:rPr>
              <a:t>99% of our water consumption</a:t>
            </a:r>
            <a:endParaRPr lang="en-US" b="1" dirty="0">
              <a:solidFill>
                <a:prstClr val="black"/>
              </a:solidFill>
              <a:latin typeface="Century Gothic" pitchFamily="34" charset="0"/>
            </a:endParaRPr>
          </a:p>
        </p:txBody>
      </p:sp>
      <p:pic>
        <p:nvPicPr>
          <p:cNvPr id="9" name="Picture 2" descr="G:\Marketing and Sales\General\Brand values and style guide\Logos\Trucost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5327" y="5762898"/>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6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Sourcing</a:t>
            </a:r>
            <a:endParaRPr lang="en-US" dirty="0"/>
          </a:p>
        </p:txBody>
      </p:sp>
      <p:sp>
        <p:nvSpPr>
          <p:cNvPr id="5" name="TextBox 4"/>
          <p:cNvSpPr txBox="1"/>
          <p:nvPr/>
        </p:nvSpPr>
        <p:spPr>
          <a:xfrm>
            <a:off x="4879910" y="977292"/>
            <a:ext cx="4114800" cy="8679299"/>
          </a:xfrm>
          <a:prstGeom prst="rect">
            <a:avLst/>
          </a:prstGeom>
          <a:noFill/>
        </p:spPr>
        <p:txBody>
          <a:bodyPr wrap="square" rtlCol="0">
            <a:spAutoFit/>
          </a:bodyPr>
          <a:lstStyle/>
          <a:p>
            <a:pPr fontAlgn="auto">
              <a:spcBef>
                <a:spcPts val="0"/>
              </a:spcBef>
              <a:spcAft>
                <a:spcPts val="0"/>
              </a:spcAft>
            </a:pPr>
            <a:endParaRPr lang="en-US" sz="2800" b="1" dirty="0" smtClean="0">
              <a:solidFill>
                <a:srgbClr val="0070C0"/>
              </a:solidFill>
              <a:latin typeface="Arial"/>
            </a:endParaRPr>
          </a:p>
          <a:p>
            <a:pPr fontAlgn="auto">
              <a:spcBef>
                <a:spcPts val="0"/>
              </a:spcBef>
              <a:spcAft>
                <a:spcPts val="0"/>
              </a:spcAft>
            </a:pPr>
            <a:r>
              <a:rPr lang="en-US" sz="2000" b="1" dirty="0" smtClean="0">
                <a:solidFill>
                  <a:srgbClr val="0070C0"/>
                </a:solidFill>
                <a:latin typeface="Arial"/>
              </a:rPr>
              <a:t>OUR GOAL </a:t>
            </a:r>
            <a:r>
              <a:rPr lang="en-US" sz="2000" dirty="0" smtClean="0">
                <a:solidFill>
                  <a:srgbClr val="0070C0"/>
                </a:solidFill>
                <a:latin typeface="Arial"/>
              </a:rPr>
              <a:t>is to sustainably source the raw materials we use in our products. </a:t>
            </a:r>
            <a:r>
              <a:rPr lang="en-US" sz="2000" b="1" dirty="0" smtClean="0">
                <a:solidFill>
                  <a:srgbClr val="0070C0"/>
                </a:solidFill>
                <a:latin typeface="Arial"/>
              </a:rPr>
              <a:t>We are committed to sustainably sourcing 100 percent of our 10 priority ingredients by 2020.</a:t>
            </a:r>
          </a:p>
          <a:p>
            <a:pPr fontAlgn="auto">
              <a:spcBef>
                <a:spcPts val="0"/>
              </a:spcBef>
              <a:spcAft>
                <a:spcPts val="0"/>
              </a:spcAft>
            </a:pPr>
            <a:endParaRPr lang="en-US" sz="2000" b="1" dirty="0" smtClean="0">
              <a:solidFill>
                <a:srgbClr val="0070C0"/>
              </a:solidFill>
              <a:latin typeface="Arial"/>
            </a:endParaRPr>
          </a:p>
          <a:p>
            <a:pPr fontAlgn="auto">
              <a:spcBef>
                <a:spcPts val="0"/>
              </a:spcBef>
              <a:spcAft>
                <a:spcPts val="0"/>
              </a:spcAft>
            </a:pPr>
            <a:r>
              <a:rPr lang="en-US" sz="2000" b="1" dirty="0" smtClean="0">
                <a:solidFill>
                  <a:srgbClr val="0070C0"/>
                </a:solidFill>
                <a:latin typeface="Arial"/>
              </a:rPr>
              <a:t>Our Strategies</a:t>
            </a:r>
          </a:p>
          <a:p>
            <a:pPr fontAlgn="auto">
              <a:spcBef>
                <a:spcPts val="0"/>
              </a:spcBef>
              <a:spcAft>
                <a:spcPts val="0"/>
              </a:spcAft>
            </a:pPr>
            <a:endParaRPr lang="en-US" sz="1000" b="1" dirty="0" smtClean="0">
              <a:solidFill>
                <a:srgbClr val="0070C0"/>
              </a:solidFill>
              <a:latin typeface="Arial"/>
            </a:endParaRPr>
          </a:p>
          <a:p>
            <a:pPr marL="342900" indent="-342900" fontAlgn="auto">
              <a:spcBef>
                <a:spcPts val="0"/>
              </a:spcBef>
              <a:spcAft>
                <a:spcPts val="0"/>
              </a:spcAft>
              <a:buFont typeface="Arial" pitchFamily="34" charset="0"/>
              <a:buChar char="•"/>
            </a:pPr>
            <a:r>
              <a:rPr lang="en-US" sz="2000" b="1" dirty="0" smtClean="0">
                <a:solidFill>
                  <a:srgbClr val="0070C0"/>
                </a:solidFill>
                <a:latin typeface="Arial"/>
              </a:rPr>
              <a:t>Increase </a:t>
            </a:r>
            <a:r>
              <a:rPr lang="en-US" sz="2000" dirty="0" smtClean="0">
                <a:solidFill>
                  <a:srgbClr val="0070C0"/>
                </a:solidFill>
                <a:latin typeface="Arial"/>
              </a:rPr>
              <a:t>sustainability of ingredients</a:t>
            </a:r>
          </a:p>
          <a:p>
            <a:pPr fontAlgn="auto">
              <a:spcBef>
                <a:spcPts val="0"/>
              </a:spcBef>
              <a:spcAft>
                <a:spcPts val="0"/>
              </a:spcAft>
            </a:pPr>
            <a:endParaRPr lang="en-US" sz="2000" dirty="0" smtClean="0">
              <a:solidFill>
                <a:srgbClr val="0070C0"/>
              </a:solidFill>
              <a:latin typeface="Arial"/>
            </a:endParaRPr>
          </a:p>
          <a:p>
            <a:pPr marL="342900" indent="-342900" fontAlgn="auto">
              <a:spcBef>
                <a:spcPts val="0"/>
              </a:spcBef>
              <a:spcAft>
                <a:spcPts val="0"/>
              </a:spcAft>
              <a:buFont typeface="Arial" pitchFamily="34" charset="0"/>
              <a:buChar char="•"/>
            </a:pPr>
            <a:r>
              <a:rPr lang="en-US" sz="2000" b="1" dirty="0" smtClean="0">
                <a:solidFill>
                  <a:srgbClr val="0070C0"/>
                </a:solidFill>
                <a:latin typeface="Arial"/>
              </a:rPr>
              <a:t>Collaborate to improve </a:t>
            </a:r>
            <a:r>
              <a:rPr lang="en-US" sz="2000" dirty="0" smtClean="0">
                <a:solidFill>
                  <a:srgbClr val="0070C0"/>
                </a:solidFill>
                <a:latin typeface="Arial"/>
              </a:rPr>
              <a:t>global</a:t>
            </a:r>
            <a:r>
              <a:rPr lang="en-US" sz="2000" b="1" dirty="0" smtClean="0">
                <a:solidFill>
                  <a:srgbClr val="0070C0"/>
                </a:solidFill>
                <a:latin typeface="Arial"/>
              </a:rPr>
              <a:t> </a:t>
            </a:r>
            <a:r>
              <a:rPr lang="en-US" sz="2000" dirty="0" smtClean="0">
                <a:solidFill>
                  <a:srgbClr val="0070C0"/>
                </a:solidFill>
                <a:latin typeface="Arial"/>
              </a:rPr>
              <a:t>water stewardship</a:t>
            </a:r>
          </a:p>
          <a:p>
            <a:pPr fontAlgn="auto">
              <a:spcBef>
                <a:spcPts val="0"/>
              </a:spcBef>
              <a:spcAft>
                <a:spcPts val="0"/>
              </a:spcAft>
            </a:pPr>
            <a:endParaRPr lang="en-US" sz="2000" dirty="0" smtClean="0">
              <a:solidFill>
                <a:srgbClr val="0070C0"/>
              </a:solidFill>
              <a:latin typeface="Arial"/>
            </a:endParaRPr>
          </a:p>
          <a:p>
            <a:pPr marL="342900" indent="-342900" fontAlgn="auto">
              <a:spcBef>
                <a:spcPts val="0"/>
              </a:spcBef>
              <a:spcAft>
                <a:spcPts val="0"/>
              </a:spcAft>
              <a:buFont typeface="Arial" pitchFamily="34" charset="0"/>
              <a:buChar char="•"/>
            </a:pPr>
            <a:r>
              <a:rPr lang="en-US" sz="2000" b="1" dirty="0" smtClean="0">
                <a:solidFill>
                  <a:srgbClr val="0070C0"/>
                </a:solidFill>
                <a:latin typeface="Arial"/>
              </a:rPr>
              <a:t>Advance</a:t>
            </a:r>
            <a:r>
              <a:rPr lang="en-US" sz="2000" dirty="0" smtClean="0">
                <a:solidFill>
                  <a:srgbClr val="0070C0"/>
                </a:solidFill>
                <a:latin typeface="Arial"/>
              </a:rPr>
              <a:t> socially responsible supply chains</a:t>
            </a:r>
            <a:endParaRPr lang="en-US" sz="2000" b="1" dirty="0" smtClean="0">
              <a:solidFill>
                <a:srgbClr val="0070C0"/>
              </a:solidFill>
              <a:latin typeface="Arial"/>
            </a:endParaRPr>
          </a:p>
          <a:p>
            <a:pPr fontAlgn="auto">
              <a:spcBef>
                <a:spcPts val="0"/>
              </a:spcBef>
              <a:spcAft>
                <a:spcPts val="0"/>
              </a:spcAft>
            </a:pPr>
            <a:endParaRPr lang="en-US" sz="2800" b="1" dirty="0" smtClean="0">
              <a:solidFill>
                <a:srgbClr val="0070C0"/>
              </a:solidFill>
              <a:latin typeface="Arial"/>
            </a:endParaRPr>
          </a:p>
          <a:p>
            <a:pPr fontAlgn="auto">
              <a:spcBef>
                <a:spcPts val="0"/>
              </a:spcBef>
              <a:spcAft>
                <a:spcPts val="0"/>
              </a:spcAft>
            </a:pPr>
            <a:endParaRPr lang="en-US" sz="2800" b="1" dirty="0" smtClean="0">
              <a:solidFill>
                <a:srgbClr val="0070C0"/>
              </a:solidFill>
              <a:latin typeface="Arial"/>
            </a:endParaRPr>
          </a:p>
          <a:p>
            <a:pPr fontAlgn="auto">
              <a:spcBef>
                <a:spcPts val="0"/>
              </a:spcBef>
              <a:spcAft>
                <a:spcPts val="0"/>
              </a:spcAft>
            </a:pPr>
            <a:endParaRPr lang="en-US" sz="2800" b="1" dirty="0" smtClean="0">
              <a:solidFill>
                <a:srgbClr val="0070C0"/>
              </a:solidFill>
              <a:latin typeface="Arial"/>
            </a:endParaRPr>
          </a:p>
          <a:p>
            <a:pPr fontAlgn="auto">
              <a:spcBef>
                <a:spcPts val="0"/>
              </a:spcBef>
              <a:spcAft>
                <a:spcPts val="0"/>
              </a:spcAft>
            </a:pPr>
            <a:endParaRPr lang="en-US" sz="2800" b="1" dirty="0" smtClean="0">
              <a:solidFill>
                <a:srgbClr val="0070C0"/>
              </a:solidFill>
              <a:latin typeface="Arial"/>
            </a:endParaRPr>
          </a:p>
          <a:p>
            <a:pPr fontAlgn="auto">
              <a:spcBef>
                <a:spcPts val="0"/>
              </a:spcBef>
              <a:spcAft>
                <a:spcPts val="0"/>
              </a:spcAft>
            </a:pPr>
            <a:endParaRPr lang="en-US" dirty="0" smtClean="0">
              <a:solidFill>
                <a:srgbClr val="0070C0"/>
              </a:solidFill>
              <a:latin typeface="Arial"/>
            </a:endParaRPr>
          </a:p>
          <a:p>
            <a:pPr fontAlgn="auto">
              <a:spcBef>
                <a:spcPts val="0"/>
              </a:spcBef>
              <a:spcAft>
                <a:spcPts val="0"/>
              </a:spcAft>
            </a:pPr>
            <a:endParaRPr lang="en-US" dirty="0" smtClean="0">
              <a:solidFill>
                <a:srgbClr val="0070C0"/>
              </a:solidFill>
              <a:latin typeface="Arial"/>
            </a:endParaRPr>
          </a:p>
          <a:p>
            <a:pPr fontAlgn="auto">
              <a:spcBef>
                <a:spcPts val="0"/>
              </a:spcBef>
              <a:spcAft>
                <a:spcPts val="0"/>
              </a:spcAft>
            </a:pPr>
            <a:endParaRPr lang="en-US" dirty="0" smtClean="0">
              <a:solidFill>
                <a:srgbClr val="0070C0"/>
              </a:solidFill>
              <a:latin typeface="Arial"/>
            </a:endParaRPr>
          </a:p>
          <a:p>
            <a:pPr fontAlgn="auto">
              <a:spcBef>
                <a:spcPts val="0"/>
              </a:spcBef>
              <a:spcAft>
                <a:spcPts val="0"/>
              </a:spcAft>
            </a:pPr>
            <a:endParaRPr lang="en-US" dirty="0" smtClean="0">
              <a:solidFill>
                <a:srgbClr val="0070C0"/>
              </a:solidFill>
              <a:latin typeface="Arial"/>
            </a:endParaRPr>
          </a:p>
          <a:p>
            <a:pPr fontAlgn="auto">
              <a:spcBef>
                <a:spcPts val="0"/>
              </a:spcBef>
              <a:spcAft>
                <a:spcPts val="0"/>
              </a:spcAft>
            </a:pPr>
            <a:endParaRPr lang="en-US" dirty="0" smtClean="0">
              <a:solidFill>
                <a:srgbClr val="0070C0"/>
              </a:solidFill>
              <a:latin typeface="Arial"/>
            </a:endParaRPr>
          </a:p>
          <a:p>
            <a:pPr fontAlgn="auto">
              <a:spcBef>
                <a:spcPts val="0"/>
              </a:spcBef>
              <a:spcAft>
                <a:spcPts val="0"/>
              </a:spcAft>
            </a:pPr>
            <a:endParaRPr lang="en-US" dirty="0">
              <a:solidFill>
                <a:prstClr val="black"/>
              </a:solidFill>
              <a:latin typeface="Arial"/>
            </a:endParaRPr>
          </a:p>
        </p:txBody>
      </p:sp>
      <p:pic>
        <p:nvPicPr>
          <p:cNvPr id="7170" name="Picture 2"/>
          <p:cNvPicPr>
            <a:picLocks noChangeAspect="1" noChangeArrowheads="1"/>
          </p:cNvPicPr>
          <p:nvPr/>
        </p:nvPicPr>
        <p:blipFill>
          <a:blip r:embed="rId3" cstate="email"/>
          <a:srcRect/>
          <a:stretch>
            <a:fillRect/>
          </a:stretch>
        </p:blipFill>
        <p:spPr bwMode="auto">
          <a:xfrm>
            <a:off x="877824" y="1453896"/>
            <a:ext cx="3552416" cy="4572000"/>
          </a:xfrm>
          <a:prstGeom prst="rect">
            <a:avLst/>
          </a:prstGeom>
          <a:noFill/>
          <a:ln w="9525">
            <a:noFill/>
            <a:miter lim="800000"/>
            <a:headEnd/>
            <a:tailEnd/>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583954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Increasing sustainability of ingredients</a:t>
            </a:r>
            <a:endParaRPr lang="en-US" sz="3000" dirty="0"/>
          </a:p>
        </p:txBody>
      </p:sp>
      <p:pic>
        <p:nvPicPr>
          <p:cNvPr id="3" name="Picture 2"/>
          <p:cNvPicPr>
            <a:picLocks noChangeAspect="1" noChangeArrowheads="1"/>
          </p:cNvPicPr>
          <p:nvPr/>
        </p:nvPicPr>
        <p:blipFill>
          <a:blip r:embed="rId3" cstate="email"/>
          <a:srcRect/>
          <a:stretch>
            <a:fillRect/>
          </a:stretch>
        </p:blipFill>
        <p:spPr bwMode="auto">
          <a:xfrm>
            <a:off x="274320" y="4572000"/>
            <a:ext cx="8595360" cy="2029460"/>
          </a:xfrm>
          <a:prstGeom prst="rect">
            <a:avLst/>
          </a:prstGeom>
          <a:noFill/>
          <a:ln w="9525">
            <a:noFill/>
            <a:miter lim="800000"/>
            <a:headEnd/>
            <a:tailEnd/>
          </a:ln>
          <a:effectLst/>
        </p:spPr>
      </p:pic>
      <p:pic>
        <p:nvPicPr>
          <p:cNvPr id="3074" name="Picture 2" descr="C:\Users\Steve\Documents\General Mills\2014\Global Responsibility Report Presentation\Images from Jackie\Additional Per CG Feedback\SustSourcingComm.jpg"/>
          <p:cNvPicPr>
            <a:picLocks noChangeAspect="1" noChangeArrowheads="1"/>
          </p:cNvPicPr>
          <p:nvPr/>
        </p:nvPicPr>
        <p:blipFill>
          <a:blip r:embed="rId4" cstate="email"/>
          <a:srcRect/>
          <a:stretch>
            <a:fillRect/>
          </a:stretch>
        </p:blipFill>
        <p:spPr bwMode="auto">
          <a:xfrm>
            <a:off x="274320" y="870619"/>
            <a:ext cx="8595360" cy="3530430"/>
          </a:xfrm>
          <a:prstGeom prst="rect">
            <a:avLst/>
          </a:prstGeom>
          <a:noFill/>
        </p:spPr>
      </p:pic>
    </p:spTree>
    <p:extLst>
      <p:ext uri="{BB962C8B-B14F-4D97-AF65-F5344CB8AC3E}">
        <p14:creationId xmlns:p14="http://schemas.microsoft.com/office/powerpoint/2010/main" val="1617923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of Sustainability</a:t>
            </a:r>
            <a:endParaRPr lang="en-US" dirty="0"/>
          </a:p>
        </p:txBody>
      </p:sp>
      <p:graphicFrame>
        <p:nvGraphicFramePr>
          <p:cNvPr id="5" name="Diagram 4"/>
          <p:cNvGraphicFramePr/>
          <p:nvPr>
            <p:extLst>
              <p:ext uri="{D42A27DB-BD31-4B8C-83A1-F6EECF244321}">
                <p14:modId xmlns:p14="http://schemas.microsoft.com/office/powerpoint/2010/main" val="828488184"/>
              </p:ext>
            </p:extLst>
          </p:nvPr>
        </p:nvGraphicFramePr>
        <p:xfrm>
          <a:off x="228600" y="1397000"/>
          <a:ext cx="868680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2977487"/>
            <a:ext cx="1541911" cy="52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161" y="3505200"/>
            <a:ext cx="1533950" cy="51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G4658AM\AppData\Local\Microsoft\Windows\Temporary Internet Files\Content.IE5\LJEENHOG\MP900449104[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1313" y="2555630"/>
            <a:ext cx="1638157" cy="1010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9802" y="3417569"/>
            <a:ext cx="1012551" cy="62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80220" y="4000073"/>
            <a:ext cx="1619250" cy="41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799" y="3657600"/>
            <a:ext cx="1676400" cy="61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76800" y="2795262"/>
            <a:ext cx="1676399" cy="89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65801" y="2973648"/>
            <a:ext cx="1673399" cy="60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65801" y="3581400"/>
            <a:ext cx="1651707" cy="61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68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69" y="904705"/>
            <a:ext cx="8229600" cy="782427"/>
          </a:xfrm>
        </p:spPr>
        <p:txBody>
          <a:bodyPr/>
          <a:lstStyle/>
          <a:p>
            <a:r>
              <a:rPr lang="en-US" dirty="0" smtClean="0"/>
              <a:t>Field to Market Membership</a:t>
            </a:r>
            <a:endParaRPr lang="en-US" dirty="0"/>
          </a:p>
        </p:txBody>
      </p:sp>
      <p:pic>
        <p:nvPicPr>
          <p:cNvPr id="1026" name="Picture 2" descr="I:\Divisions\SPP\Environment\5250 Field to Market\07 Materials\Communications\Logos and Logo Banner\Member Banner\FtM_Ban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81" y="1841677"/>
            <a:ext cx="8245811" cy="445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50678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Scale by Validating Key Growing Regions</a:t>
            </a:r>
            <a:br>
              <a:rPr lang="en-US" sz="3200" dirty="0" smtClean="0"/>
            </a:br>
            <a:r>
              <a:rPr lang="en-US" sz="3200" dirty="0" smtClean="0"/>
              <a:t>Using </a:t>
            </a:r>
            <a:r>
              <a:rPr lang="en-US" sz="3200" dirty="0" err="1" smtClean="0"/>
              <a:t>Iseal</a:t>
            </a:r>
            <a:r>
              <a:rPr lang="en-US" sz="3200" dirty="0" smtClean="0"/>
              <a:t> Claim Methodology</a:t>
            </a:r>
            <a:endParaRPr lang="en-US" sz="3200" dirty="0"/>
          </a:p>
        </p:txBody>
      </p:sp>
      <p:sp>
        <p:nvSpPr>
          <p:cNvPr id="3" name="Content Placeholder 2"/>
          <p:cNvSpPr>
            <a:spLocks noGrp="1"/>
          </p:cNvSpPr>
          <p:nvPr>
            <p:ph idx="1"/>
          </p:nvPr>
        </p:nvSpPr>
        <p:spPr>
          <a:xfrm>
            <a:off x="457200" y="1600200"/>
            <a:ext cx="8229600" cy="5029200"/>
          </a:xfrm>
        </p:spPr>
        <p:txBody>
          <a:bodyPr/>
          <a:lstStyle/>
          <a:p>
            <a:pPr lvl="1"/>
            <a:endParaRPr lang="en-US" dirty="0" smtClean="0"/>
          </a:p>
          <a:p>
            <a:pPr lvl="1"/>
            <a:endParaRPr lang="en-US" dirty="0"/>
          </a:p>
          <a:p>
            <a:pPr lvl="1">
              <a:buNone/>
            </a:pPr>
            <a:endParaRPr lang="en-US" dirty="0"/>
          </a:p>
        </p:txBody>
      </p:sp>
      <p:grpSp>
        <p:nvGrpSpPr>
          <p:cNvPr id="4" name="Group 3"/>
          <p:cNvGrpSpPr/>
          <p:nvPr/>
        </p:nvGrpSpPr>
        <p:grpSpPr>
          <a:xfrm>
            <a:off x="457200" y="1676400"/>
            <a:ext cx="8153400" cy="4572000"/>
            <a:chOff x="533400" y="228600"/>
            <a:chExt cx="8077200" cy="6019800"/>
          </a:xfrm>
        </p:grpSpPr>
        <p:pic>
          <p:nvPicPr>
            <p:cNvPr id="5" name="Picture 3"/>
            <p:cNvPicPr>
              <a:picLocks noChangeAspect="1" noChangeArrowheads="1"/>
            </p:cNvPicPr>
            <p:nvPr/>
          </p:nvPicPr>
          <p:blipFill>
            <a:blip r:embed="rId3" cstate="print"/>
            <a:srcRect l="13282" t="30468" r="21875" b="3906"/>
            <a:stretch>
              <a:fillRect/>
            </a:stretch>
          </p:blipFill>
          <p:spPr bwMode="auto">
            <a:xfrm>
              <a:off x="533400" y="228600"/>
              <a:ext cx="8077200" cy="6019800"/>
            </a:xfrm>
            <a:prstGeom prst="rect">
              <a:avLst/>
            </a:prstGeom>
            <a:noFill/>
            <a:ln w="9525">
              <a:solidFill>
                <a:schemeClr val="tx1"/>
              </a:solidFill>
              <a:miter lim="800000"/>
              <a:headEnd/>
              <a:tailEnd/>
            </a:ln>
          </p:spPr>
        </p:pic>
        <p:sp>
          <p:nvSpPr>
            <p:cNvPr id="6" name="Oval 5"/>
            <p:cNvSpPr/>
            <p:nvPr/>
          </p:nvSpPr>
          <p:spPr>
            <a:xfrm rot="19824559">
              <a:off x="1083216" y="4278376"/>
              <a:ext cx="365869" cy="780379"/>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7" name="Oval 6"/>
            <p:cNvSpPr/>
            <p:nvPr/>
          </p:nvSpPr>
          <p:spPr>
            <a:xfrm rot="6707427">
              <a:off x="3403607" y="3740946"/>
              <a:ext cx="920306" cy="1202763"/>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8" name="Oval 7"/>
            <p:cNvSpPr/>
            <p:nvPr/>
          </p:nvSpPr>
          <p:spPr>
            <a:xfrm rot="4852466">
              <a:off x="3978771" y="2666957"/>
              <a:ext cx="1003302" cy="426445"/>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9" name="Oval 8"/>
            <p:cNvSpPr/>
            <p:nvPr/>
          </p:nvSpPr>
          <p:spPr>
            <a:xfrm rot="1304945">
              <a:off x="2507028" y="1514943"/>
              <a:ext cx="2122522" cy="693453"/>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10" name="Oval 9"/>
            <p:cNvSpPr/>
            <p:nvPr/>
          </p:nvSpPr>
          <p:spPr>
            <a:xfrm rot="5400000">
              <a:off x="3053967" y="2051432"/>
              <a:ext cx="838200" cy="1459735"/>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11" name="Oval 10"/>
            <p:cNvSpPr/>
            <p:nvPr/>
          </p:nvSpPr>
          <p:spPr>
            <a:xfrm rot="20983134">
              <a:off x="1730363" y="3418617"/>
              <a:ext cx="765990" cy="316273"/>
            </a:xfrm>
            <a:prstGeom prst="ellipse">
              <a:avLst/>
            </a:prstGeom>
            <a:solidFill>
              <a:schemeClr val="accent1">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FFFFFF"/>
                </a:solidFill>
              </a:endParaRPr>
            </a:p>
          </p:txBody>
        </p:sp>
        <p:sp>
          <p:nvSpPr>
            <p:cNvPr id="12" name="TextBox 11"/>
            <p:cNvSpPr txBox="1"/>
            <p:nvPr/>
          </p:nvSpPr>
          <p:spPr>
            <a:xfrm>
              <a:off x="3276600" y="1676399"/>
              <a:ext cx="351270" cy="442079"/>
            </a:xfrm>
            <a:prstGeom prst="rect">
              <a:avLst/>
            </a:prstGeom>
            <a:noFill/>
            <a:ln>
              <a:noFill/>
            </a:ln>
          </p:spPr>
          <p:txBody>
            <a:bodyPr wrap="none" rtlCol="0">
              <a:spAutoFit/>
            </a:bodyPr>
            <a:lstStyle/>
            <a:p>
              <a:r>
                <a:rPr lang="en-US" sz="1000" dirty="0" smtClean="0">
                  <a:solidFill>
                    <a:srgbClr val="626469"/>
                  </a:solidFill>
                  <a:latin typeface="Arial"/>
                </a:rPr>
                <a:t>6 </a:t>
              </a:r>
              <a:endParaRPr lang="en-US" sz="1000" dirty="0">
                <a:solidFill>
                  <a:srgbClr val="626469"/>
                </a:solidFill>
                <a:latin typeface="Arial"/>
              </a:endParaRPr>
            </a:p>
          </p:txBody>
        </p:sp>
        <p:sp>
          <p:nvSpPr>
            <p:cNvPr id="13" name="TextBox 12"/>
            <p:cNvSpPr txBox="1"/>
            <p:nvPr/>
          </p:nvSpPr>
          <p:spPr>
            <a:xfrm>
              <a:off x="3744817" y="4098471"/>
              <a:ext cx="301686" cy="369332"/>
            </a:xfrm>
            <a:prstGeom prst="rect">
              <a:avLst/>
            </a:prstGeom>
            <a:noFill/>
            <a:ln>
              <a:noFill/>
            </a:ln>
          </p:spPr>
          <p:txBody>
            <a:bodyPr wrap="none" rtlCol="0">
              <a:spAutoFit/>
            </a:bodyPr>
            <a:lstStyle/>
            <a:p>
              <a:r>
                <a:rPr lang="en-US" sz="1000" dirty="0" smtClean="0">
                  <a:solidFill>
                    <a:srgbClr val="626469"/>
                  </a:solidFill>
                  <a:latin typeface="Arial"/>
                </a:rPr>
                <a:t>5</a:t>
              </a:r>
              <a:endParaRPr lang="en-US" sz="1000" dirty="0">
                <a:solidFill>
                  <a:srgbClr val="626469"/>
                </a:solidFill>
                <a:latin typeface="Arial"/>
              </a:endParaRPr>
            </a:p>
          </p:txBody>
        </p:sp>
        <p:sp>
          <p:nvSpPr>
            <p:cNvPr id="14" name="TextBox 13"/>
            <p:cNvSpPr txBox="1"/>
            <p:nvPr/>
          </p:nvSpPr>
          <p:spPr>
            <a:xfrm>
              <a:off x="3160923" y="2593521"/>
              <a:ext cx="351270" cy="442079"/>
            </a:xfrm>
            <a:prstGeom prst="rect">
              <a:avLst/>
            </a:prstGeom>
            <a:noFill/>
            <a:ln>
              <a:noFill/>
            </a:ln>
          </p:spPr>
          <p:txBody>
            <a:bodyPr wrap="none" rtlCol="0">
              <a:spAutoFit/>
            </a:bodyPr>
            <a:lstStyle/>
            <a:p>
              <a:r>
                <a:rPr lang="en-US" sz="1000" dirty="0" smtClean="0">
                  <a:solidFill>
                    <a:srgbClr val="626469"/>
                  </a:solidFill>
                  <a:latin typeface="Arial"/>
                </a:rPr>
                <a:t>4 </a:t>
              </a:r>
              <a:endParaRPr lang="en-US" sz="1000" dirty="0">
                <a:solidFill>
                  <a:srgbClr val="626469"/>
                </a:solidFill>
                <a:latin typeface="Arial"/>
              </a:endParaRPr>
            </a:p>
          </p:txBody>
        </p:sp>
        <p:sp>
          <p:nvSpPr>
            <p:cNvPr id="15" name="TextBox 14"/>
            <p:cNvSpPr txBox="1"/>
            <p:nvPr/>
          </p:nvSpPr>
          <p:spPr>
            <a:xfrm>
              <a:off x="4328711" y="2951843"/>
              <a:ext cx="351270" cy="486287"/>
            </a:xfrm>
            <a:prstGeom prst="rect">
              <a:avLst/>
            </a:prstGeom>
            <a:noFill/>
            <a:ln>
              <a:noFill/>
            </a:ln>
          </p:spPr>
          <p:txBody>
            <a:bodyPr wrap="none" rtlCol="0">
              <a:spAutoFit/>
            </a:bodyPr>
            <a:lstStyle/>
            <a:p>
              <a:r>
                <a:rPr lang="en-US" sz="1000" dirty="0" smtClean="0">
                  <a:solidFill>
                    <a:srgbClr val="626469"/>
                  </a:solidFill>
                  <a:latin typeface="Arial"/>
                </a:rPr>
                <a:t>2 </a:t>
              </a:r>
              <a:endParaRPr lang="en-US" sz="1000" dirty="0">
                <a:solidFill>
                  <a:srgbClr val="626469"/>
                </a:solidFill>
                <a:latin typeface="Arial"/>
              </a:endParaRPr>
            </a:p>
          </p:txBody>
        </p:sp>
        <p:sp>
          <p:nvSpPr>
            <p:cNvPr id="16" name="TextBox 15"/>
            <p:cNvSpPr txBox="1"/>
            <p:nvPr/>
          </p:nvSpPr>
          <p:spPr>
            <a:xfrm>
              <a:off x="2133600" y="3352800"/>
              <a:ext cx="301686" cy="369332"/>
            </a:xfrm>
            <a:prstGeom prst="rect">
              <a:avLst/>
            </a:prstGeom>
            <a:noFill/>
            <a:ln>
              <a:noFill/>
            </a:ln>
          </p:spPr>
          <p:txBody>
            <a:bodyPr wrap="none" rtlCol="0">
              <a:spAutoFit/>
            </a:bodyPr>
            <a:lstStyle/>
            <a:p>
              <a:r>
                <a:rPr lang="en-US" sz="1000" dirty="0" smtClean="0">
                  <a:solidFill>
                    <a:srgbClr val="626469"/>
                  </a:solidFill>
                  <a:latin typeface="Arial"/>
                </a:rPr>
                <a:t>3</a:t>
              </a:r>
              <a:endParaRPr lang="en-US" sz="1000" dirty="0">
                <a:solidFill>
                  <a:srgbClr val="626469"/>
                </a:solidFill>
                <a:latin typeface="Arial"/>
              </a:endParaRPr>
            </a:p>
          </p:txBody>
        </p:sp>
        <p:sp>
          <p:nvSpPr>
            <p:cNvPr id="17" name="TextBox 16"/>
            <p:cNvSpPr txBox="1"/>
            <p:nvPr/>
          </p:nvSpPr>
          <p:spPr>
            <a:xfrm>
              <a:off x="1190281" y="4671786"/>
              <a:ext cx="316602" cy="347348"/>
            </a:xfrm>
            <a:prstGeom prst="rect">
              <a:avLst/>
            </a:prstGeom>
            <a:noFill/>
            <a:ln>
              <a:noFill/>
            </a:ln>
          </p:spPr>
          <p:txBody>
            <a:bodyPr wrap="none" rtlCol="0">
              <a:spAutoFit/>
            </a:bodyPr>
            <a:lstStyle/>
            <a:p>
              <a:r>
                <a:rPr lang="en-US" sz="1000" dirty="0" smtClean="0">
                  <a:solidFill>
                    <a:srgbClr val="626469"/>
                  </a:solidFill>
                  <a:latin typeface="Arial"/>
                </a:rPr>
                <a:t>1</a:t>
              </a:r>
              <a:endParaRPr lang="en-US" sz="1000" dirty="0">
                <a:solidFill>
                  <a:srgbClr val="626469"/>
                </a:solidFill>
                <a:latin typeface="Arial"/>
              </a:endParaRPr>
            </a:p>
          </p:txBody>
        </p:sp>
        <p:sp>
          <p:nvSpPr>
            <p:cNvPr id="18" name="TextBox 17"/>
            <p:cNvSpPr txBox="1"/>
            <p:nvPr/>
          </p:nvSpPr>
          <p:spPr>
            <a:xfrm>
              <a:off x="1219200" y="304799"/>
              <a:ext cx="6705600" cy="851002"/>
            </a:xfrm>
            <a:prstGeom prst="rect">
              <a:avLst/>
            </a:prstGeom>
            <a:solidFill>
              <a:schemeClr val="bg1"/>
            </a:solidFill>
            <a:ln>
              <a:solidFill>
                <a:schemeClr val="tx1"/>
              </a:solidFill>
            </a:ln>
          </p:spPr>
          <p:txBody>
            <a:bodyPr wrap="square" rtlCol="0">
              <a:spAutoFit/>
            </a:bodyPr>
            <a:lstStyle/>
            <a:p>
              <a:pPr algn="ctr"/>
              <a:r>
                <a:rPr lang="en-US" sz="1000" dirty="0" smtClean="0">
                  <a:solidFill>
                    <a:srgbClr val="626469"/>
                  </a:solidFill>
                  <a:latin typeface="Arial"/>
                </a:rPr>
                <a:t>1.Dairy  2.Sugar and wheat  3.Wheat and Sugar  4.Wheat </a:t>
              </a:r>
            </a:p>
            <a:p>
              <a:pPr algn="ctr"/>
              <a:r>
                <a:rPr lang="en-US" sz="1000" dirty="0" smtClean="0">
                  <a:solidFill>
                    <a:srgbClr val="626469"/>
                  </a:solidFill>
                  <a:latin typeface="Arial"/>
                </a:rPr>
                <a:t>5. Wheat and Sugar   6.Oats</a:t>
              </a:r>
              <a:endParaRPr lang="en-US" sz="1000" dirty="0">
                <a:solidFill>
                  <a:srgbClr val="626469"/>
                </a:solidFill>
                <a:latin typeface="Arial"/>
              </a:endParaRPr>
            </a:p>
          </p:txBody>
        </p:sp>
      </p:gr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6019800"/>
            <a:ext cx="1676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ooter Placeholder 3"/>
          <p:cNvSpPr>
            <a:spLocks noGrp="1"/>
          </p:cNvSpPr>
          <p:nvPr>
            <p:ph type="ftr" sz="quarter" idx="10"/>
          </p:nvPr>
        </p:nvSpPr>
        <p:spPr>
          <a:xfrm>
            <a:off x="792163" y="6458411"/>
            <a:ext cx="5753100" cy="376238"/>
          </a:xfrm>
        </p:spPr>
        <p:txBody>
          <a:bodyPr/>
          <a:lstStyle/>
          <a:p>
            <a:pPr>
              <a:defRPr/>
            </a:pPr>
            <a:r>
              <a:rPr lang="en-US" dirty="0" smtClean="0">
                <a:solidFill>
                  <a:srgbClr val="626469"/>
                </a:solidFill>
              </a:rPr>
              <a:t>Classification: Idaho Pilot use only; Branded examples</a:t>
            </a:r>
            <a:endParaRPr lang="en-US" dirty="0">
              <a:solidFill>
                <a:srgbClr val="626469"/>
              </a:solidFill>
            </a:endParaRPr>
          </a:p>
        </p:txBody>
      </p:sp>
    </p:spTree>
    <p:extLst>
      <p:ext uri="{BB962C8B-B14F-4D97-AF65-F5344CB8AC3E}">
        <p14:creationId xmlns:p14="http://schemas.microsoft.com/office/powerpoint/2010/main" val="27818892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210" t="21587" r="6884" b="14009"/>
          <a:stretch/>
        </p:blipFill>
        <p:spPr bwMode="auto">
          <a:xfrm>
            <a:off x="2323085" y="2239207"/>
            <a:ext cx="2057208" cy="231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Idaho Regional Engagement: “Paving the Way” for FTM</a:t>
            </a:r>
            <a:endParaRPr lang="en-US" b="0" dirty="0"/>
          </a:p>
        </p:txBody>
      </p:sp>
      <p:sp>
        <p:nvSpPr>
          <p:cNvPr id="5" name="Rectangle 4"/>
          <p:cNvSpPr/>
          <p:nvPr/>
        </p:nvSpPr>
        <p:spPr bwMode="auto">
          <a:xfrm>
            <a:off x="2449172" y="2608813"/>
            <a:ext cx="1805035" cy="1574605"/>
          </a:xfrm>
          <a:prstGeom prst="rect">
            <a:avLst/>
          </a:prstGeom>
          <a:noFill/>
          <a:ln w="28575"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 name="Oval 5"/>
          <p:cNvSpPr>
            <a:spLocks noChangeAspect="1"/>
          </p:cNvSpPr>
          <p:nvPr/>
        </p:nvSpPr>
        <p:spPr bwMode="auto">
          <a:xfrm>
            <a:off x="3503079" y="2956092"/>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7" name="Oval 6"/>
          <p:cNvSpPr>
            <a:spLocks noChangeAspect="1"/>
          </p:cNvSpPr>
          <p:nvPr/>
        </p:nvSpPr>
        <p:spPr bwMode="auto">
          <a:xfrm>
            <a:off x="2919684" y="33706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8" name="Oval 7"/>
          <p:cNvSpPr>
            <a:spLocks noChangeAspect="1"/>
          </p:cNvSpPr>
          <p:nvPr/>
        </p:nvSpPr>
        <p:spPr bwMode="auto">
          <a:xfrm>
            <a:off x="3343359" y="3028632"/>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9" name="Oval 8"/>
          <p:cNvSpPr>
            <a:spLocks noChangeAspect="1"/>
          </p:cNvSpPr>
          <p:nvPr/>
        </p:nvSpPr>
        <p:spPr bwMode="auto">
          <a:xfrm>
            <a:off x="3224484" y="3482175"/>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11" name="Oval 10"/>
          <p:cNvSpPr>
            <a:spLocks noChangeAspect="1"/>
          </p:cNvSpPr>
          <p:nvPr/>
        </p:nvSpPr>
        <p:spPr bwMode="auto">
          <a:xfrm>
            <a:off x="3804219" y="3024975"/>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12" name="Oval 11"/>
          <p:cNvSpPr>
            <a:spLocks noChangeAspect="1"/>
          </p:cNvSpPr>
          <p:nvPr/>
        </p:nvSpPr>
        <p:spPr bwMode="auto">
          <a:xfrm>
            <a:off x="3731679" y="26848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13" name="Oval 12"/>
          <p:cNvSpPr>
            <a:spLocks noChangeAspect="1"/>
          </p:cNvSpPr>
          <p:nvPr/>
        </p:nvSpPr>
        <p:spPr bwMode="auto">
          <a:xfrm>
            <a:off x="3008694" y="3565692"/>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14" name="Oval 13"/>
          <p:cNvSpPr>
            <a:spLocks noChangeAspect="1"/>
          </p:cNvSpPr>
          <p:nvPr/>
        </p:nvSpPr>
        <p:spPr bwMode="auto">
          <a:xfrm>
            <a:off x="3573789" y="2759797"/>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15" name="Oval 14"/>
          <p:cNvSpPr>
            <a:spLocks noChangeAspect="1"/>
          </p:cNvSpPr>
          <p:nvPr/>
        </p:nvSpPr>
        <p:spPr bwMode="auto">
          <a:xfrm>
            <a:off x="2597219" y="3758327"/>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r>
              <a:rPr lang="en-US" sz="1000" dirty="0" smtClean="0">
                <a:solidFill>
                  <a:srgbClr val="626469"/>
                </a:solidFill>
                <a:latin typeface="Arial"/>
              </a:rPr>
              <a:t>0..</a:t>
            </a:r>
          </a:p>
        </p:txBody>
      </p:sp>
      <p:sp>
        <p:nvSpPr>
          <p:cNvPr id="19" name="TextBox 18"/>
          <p:cNvSpPr txBox="1"/>
          <p:nvPr/>
        </p:nvSpPr>
        <p:spPr>
          <a:xfrm>
            <a:off x="3009900" y="5105400"/>
            <a:ext cx="2171700" cy="917526"/>
          </a:xfrm>
          <a:prstGeom prst="rect">
            <a:avLst/>
          </a:prstGeom>
          <a:noFill/>
        </p:spPr>
        <p:txBody>
          <a:bodyPr wrap="square" rtlCol="0" anchor="ctr">
            <a:noAutofit/>
          </a:bodyPr>
          <a:lstStyle/>
          <a:p>
            <a:pPr>
              <a:spcBef>
                <a:spcPts val="0"/>
              </a:spcBef>
              <a:spcAft>
                <a:spcPts val="600"/>
              </a:spcAft>
            </a:pPr>
            <a:r>
              <a:rPr lang="en-US" sz="1400" b="1" dirty="0" smtClean="0">
                <a:solidFill>
                  <a:srgbClr val="626469"/>
                </a:solidFill>
                <a:latin typeface="Arial"/>
              </a:rPr>
              <a:t>Grower Pilot Participants Capturing Data with Land.db</a:t>
            </a:r>
          </a:p>
        </p:txBody>
      </p:sp>
      <p:sp>
        <p:nvSpPr>
          <p:cNvPr id="20" name="Oval 19"/>
          <p:cNvSpPr/>
          <p:nvPr/>
        </p:nvSpPr>
        <p:spPr bwMode="auto">
          <a:xfrm>
            <a:off x="3136709" y="5054179"/>
            <a:ext cx="115215" cy="118872"/>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grpSp>
        <p:nvGrpSpPr>
          <p:cNvPr id="10" name="Group 29"/>
          <p:cNvGrpSpPr/>
          <p:nvPr/>
        </p:nvGrpSpPr>
        <p:grpSpPr>
          <a:xfrm>
            <a:off x="1447800" y="2512800"/>
            <a:ext cx="795416" cy="1766630"/>
            <a:chOff x="1000335" y="2507280"/>
            <a:chExt cx="548640" cy="1766630"/>
          </a:xfrm>
        </p:grpSpPr>
        <p:cxnSp>
          <p:nvCxnSpPr>
            <p:cNvPr id="26" name="Straight Arrow Connector 25"/>
            <p:cNvCxnSpPr/>
            <p:nvPr/>
          </p:nvCxnSpPr>
          <p:spPr bwMode="auto">
            <a:xfrm flipV="1">
              <a:off x="1049710" y="4081885"/>
              <a:ext cx="499265" cy="192025"/>
            </a:xfrm>
            <a:prstGeom prst="straightConnector1">
              <a:avLst/>
            </a:prstGeom>
            <a:solidFill>
              <a:schemeClr val="accent2"/>
            </a:solidFill>
            <a:ln w="95250" cap="flat" cmpd="sng" algn="ctr">
              <a:solidFill>
                <a:schemeClr val="tx2"/>
              </a:solidFill>
              <a:prstDash val="solid"/>
              <a:round/>
              <a:headEnd type="none" w="med" len="sm"/>
              <a:tailEnd type="triangle" w="sm" len="sm"/>
            </a:ln>
            <a:effectLst/>
          </p:spPr>
        </p:cxnSp>
        <p:cxnSp>
          <p:nvCxnSpPr>
            <p:cNvPr id="29" name="Straight Arrow Connector 28"/>
            <p:cNvCxnSpPr/>
            <p:nvPr/>
          </p:nvCxnSpPr>
          <p:spPr bwMode="auto">
            <a:xfrm>
              <a:off x="1000335" y="3389801"/>
              <a:ext cx="548640" cy="1588"/>
            </a:xfrm>
            <a:prstGeom prst="straightConnector1">
              <a:avLst/>
            </a:prstGeom>
            <a:solidFill>
              <a:schemeClr val="accent2"/>
            </a:solidFill>
            <a:ln w="95250" cap="flat" cmpd="sng" algn="ctr">
              <a:solidFill>
                <a:schemeClr val="tx2"/>
              </a:solidFill>
              <a:prstDash val="solid"/>
              <a:round/>
              <a:headEnd type="none" w="med" len="sm"/>
              <a:tailEnd type="triangle" w="sm" len="sm"/>
            </a:ln>
            <a:effectLst/>
          </p:spPr>
        </p:cxnSp>
        <p:cxnSp>
          <p:nvCxnSpPr>
            <p:cNvPr id="25" name="Straight Arrow Connector 24"/>
            <p:cNvCxnSpPr/>
            <p:nvPr/>
          </p:nvCxnSpPr>
          <p:spPr bwMode="auto">
            <a:xfrm>
              <a:off x="1049710" y="2507280"/>
              <a:ext cx="499265" cy="192025"/>
            </a:xfrm>
            <a:prstGeom prst="straightConnector1">
              <a:avLst/>
            </a:prstGeom>
            <a:solidFill>
              <a:schemeClr val="accent2"/>
            </a:solidFill>
            <a:ln w="95250" cap="flat" cmpd="sng" algn="ctr">
              <a:solidFill>
                <a:schemeClr val="tx2"/>
              </a:solidFill>
              <a:prstDash val="solid"/>
              <a:round/>
              <a:headEnd type="none" w="med" len="sm"/>
              <a:tailEnd type="triangle" w="sm" len="sm"/>
            </a:ln>
            <a:effectLst/>
          </p:spPr>
        </p:cxnSp>
      </p:grpSp>
      <p:grpSp>
        <p:nvGrpSpPr>
          <p:cNvPr id="16" name="Group 33"/>
          <p:cNvGrpSpPr/>
          <p:nvPr/>
        </p:nvGrpSpPr>
        <p:grpSpPr>
          <a:xfrm>
            <a:off x="6324600" y="4836113"/>
            <a:ext cx="2219996" cy="1183687"/>
            <a:chOff x="6019800" y="4605459"/>
            <a:chExt cx="2667000" cy="1414852"/>
          </a:xfrm>
        </p:grpSpPr>
        <p:sp>
          <p:nvSpPr>
            <p:cNvPr id="51" name="Rectangle 50"/>
            <p:cNvSpPr/>
            <p:nvPr/>
          </p:nvSpPr>
          <p:spPr bwMode="auto">
            <a:xfrm>
              <a:off x="6019800" y="4605459"/>
              <a:ext cx="2667000" cy="1414852"/>
            </a:xfrm>
            <a:prstGeom prst="rect">
              <a:avLst/>
            </a:prstGeom>
            <a:solidFill>
              <a:schemeClr val="bg1">
                <a:lumMod val="85000"/>
              </a:schemeClr>
            </a:solidFill>
            <a:ln w="6350"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500" dirty="0" smtClean="0">
                <a:solidFill>
                  <a:srgbClr val="626469"/>
                </a:solidFill>
                <a:latin typeface="Arial"/>
              </a:endParaRPr>
            </a:p>
          </p:txBody>
        </p:sp>
        <p:sp>
          <p:nvSpPr>
            <p:cNvPr id="59" name="TextBox 58"/>
            <p:cNvSpPr txBox="1"/>
            <p:nvPr/>
          </p:nvSpPr>
          <p:spPr>
            <a:xfrm>
              <a:off x="6115879" y="4648711"/>
              <a:ext cx="2474844" cy="1371600"/>
            </a:xfrm>
            <a:prstGeom prst="rect">
              <a:avLst/>
            </a:prstGeom>
            <a:noFill/>
          </p:spPr>
          <p:txBody>
            <a:bodyPr wrap="square" lIns="0" rIns="0" rtlCol="0" anchor="ctr">
              <a:noAutofit/>
            </a:bodyPr>
            <a:lstStyle/>
            <a:p>
              <a:pPr algn="ctr">
                <a:spcBef>
                  <a:spcPts val="0"/>
                </a:spcBef>
                <a:spcAft>
                  <a:spcPts val="600"/>
                </a:spcAft>
              </a:pPr>
              <a:r>
                <a:rPr lang="en-US" sz="1400" b="1" dirty="0" smtClean="0">
                  <a:solidFill>
                    <a:srgbClr val="626469"/>
                  </a:solidFill>
                  <a:latin typeface="Arial"/>
                </a:rPr>
                <a:t>Sustainable Sourcing Claims Downstream</a:t>
              </a:r>
            </a:p>
            <a:p>
              <a:pPr algn="ctr">
                <a:spcBef>
                  <a:spcPts val="0"/>
                </a:spcBef>
                <a:spcAft>
                  <a:spcPts val="600"/>
                </a:spcAft>
              </a:pPr>
              <a:r>
                <a:rPr lang="en-US" sz="1400" b="1" dirty="0" smtClean="0">
                  <a:solidFill>
                    <a:srgbClr val="626469"/>
                  </a:solidFill>
                  <a:latin typeface="Arial"/>
                </a:rPr>
                <a:t>Efficiency Delivered Through Shared Cost</a:t>
              </a:r>
            </a:p>
          </p:txBody>
        </p:sp>
      </p:grpSp>
      <p:sp>
        <p:nvSpPr>
          <p:cNvPr id="63" name="TextBox 62"/>
          <p:cNvSpPr txBox="1"/>
          <p:nvPr/>
        </p:nvSpPr>
        <p:spPr>
          <a:xfrm>
            <a:off x="-76200" y="3782849"/>
            <a:ext cx="1804106" cy="316236"/>
          </a:xfrm>
          <a:prstGeom prst="rect">
            <a:avLst/>
          </a:prstGeom>
          <a:noFill/>
        </p:spPr>
        <p:txBody>
          <a:bodyPr wrap="square" rtlCol="0">
            <a:noAutofit/>
          </a:bodyPr>
          <a:lstStyle/>
          <a:p>
            <a:pPr algn="ctr">
              <a:spcBef>
                <a:spcPts val="0"/>
              </a:spcBef>
              <a:spcAft>
                <a:spcPts val="600"/>
              </a:spcAft>
            </a:pPr>
            <a:r>
              <a:rPr lang="en-US" sz="1200" b="1" dirty="0" smtClean="0">
                <a:solidFill>
                  <a:srgbClr val="626469"/>
                </a:solidFill>
                <a:latin typeface="Arial"/>
              </a:rPr>
              <a:t>Benchmarks</a:t>
            </a:r>
          </a:p>
        </p:txBody>
      </p:sp>
      <p:sp>
        <p:nvSpPr>
          <p:cNvPr id="57" name="Oval 56"/>
          <p:cNvSpPr>
            <a:spLocks noChangeAspect="1"/>
          </p:cNvSpPr>
          <p:nvPr/>
        </p:nvSpPr>
        <p:spPr bwMode="auto">
          <a:xfrm>
            <a:off x="3274479" y="29134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5" name="Oval 64"/>
          <p:cNvSpPr>
            <a:spLocks noChangeAspect="1"/>
          </p:cNvSpPr>
          <p:nvPr/>
        </p:nvSpPr>
        <p:spPr bwMode="auto">
          <a:xfrm>
            <a:off x="2780094" y="35230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6" name="Oval 65"/>
          <p:cNvSpPr>
            <a:spLocks noChangeAspect="1"/>
          </p:cNvSpPr>
          <p:nvPr/>
        </p:nvSpPr>
        <p:spPr bwMode="auto">
          <a:xfrm>
            <a:off x="2856294" y="3718092"/>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7" name="Oval 66"/>
          <p:cNvSpPr>
            <a:spLocks noChangeAspect="1"/>
          </p:cNvSpPr>
          <p:nvPr/>
        </p:nvSpPr>
        <p:spPr bwMode="auto">
          <a:xfrm>
            <a:off x="3919434" y="2759797"/>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8" name="Oval 67"/>
          <p:cNvSpPr>
            <a:spLocks noChangeAspect="1"/>
          </p:cNvSpPr>
          <p:nvPr/>
        </p:nvSpPr>
        <p:spPr bwMode="auto">
          <a:xfrm>
            <a:off x="3266549" y="3255405"/>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69" name="Oval 68"/>
          <p:cNvSpPr>
            <a:spLocks noChangeAspect="1"/>
          </p:cNvSpPr>
          <p:nvPr/>
        </p:nvSpPr>
        <p:spPr bwMode="auto">
          <a:xfrm>
            <a:off x="3465894" y="31420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72" name="Oval 71"/>
          <p:cNvSpPr>
            <a:spLocks noChangeAspect="1"/>
          </p:cNvSpPr>
          <p:nvPr/>
        </p:nvSpPr>
        <p:spPr bwMode="auto">
          <a:xfrm>
            <a:off x="3084894" y="32944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73" name="Oval 72"/>
          <p:cNvSpPr>
            <a:spLocks noChangeAspect="1"/>
          </p:cNvSpPr>
          <p:nvPr/>
        </p:nvSpPr>
        <p:spPr bwMode="auto">
          <a:xfrm>
            <a:off x="3618294" y="3032292"/>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sp>
        <p:nvSpPr>
          <p:cNvPr id="74" name="Oval 73"/>
          <p:cNvSpPr>
            <a:spLocks noChangeAspect="1"/>
          </p:cNvSpPr>
          <p:nvPr/>
        </p:nvSpPr>
        <p:spPr bwMode="auto">
          <a:xfrm>
            <a:off x="2536854" y="3599220"/>
            <a:ext cx="92173" cy="95098"/>
          </a:xfrm>
          <a:prstGeom prst="ellipse">
            <a:avLst/>
          </a:prstGeom>
          <a:solidFill>
            <a:srgbClr val="080808"/>
          </a:solidFill>
          <a:ln w="6350" cap="flat" cmpd="sng" algn="ctr">
            <a:solidFill>
              <a:srgbClr val="080808"/>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dirty="0" smtClean="0">
              <a:solidFill>
                <a:srgbClr val="626469"/>
              </a:solidFill>
              <a:latin typeface="Arial"/>
            </a:endParaRPr>
          </a:p>
        </p:txBody>
      </p:sp>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4396" y="3136280"/>
            <a:ext cx="802914" cy="55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970" y="4953001"/>
            <a:ext cx="1951087" cy="364849"/>
          </a:xfrm>
          <a:prstGeom prst="rect">
            <a:avLst/>
          </a:prstGeom>
          <a:noFill/>
        </p:spPr>
        <p:txBody>
          <a:bodyPr wrap="square" rtlCol="0">
            <a:noAutofit/>
          </a:bodyPr>
          <a:lstStyle/>
          <a:p>
            <a:pPr>
              <a:spcBef>
                <a:spcPts val="0"/>
              </a:spcBef>
              <a:spcAft>
                <a:spcPts val="600"/>
              </a:spcAft>
            </a:pPr>
            <a:r>
              <a:rPr lang="en-US" sz="1600" b="1" dirty="0" smtClean="0">
                <a:solidFill>
                  <a:srgbClr val="1C1C1C"/>
                </a:solidFill>
                <a:latin typeface="Arial"/>
              </a:rPr>
              <a:t>Sourcing Region</a:t>
            </a:r>
          </a:p>
        </p:txBody>
      </p:sp>
      <p:cxnSp>
        <p:nvCxnSpPr>
          <p:cNvPr id="17" name="Straight Connector 16"/>
          <p:cNvCxnSpPr/>
          <p:nvPr/>
        </p:nvCxnSpPr>
        <p:spPr bwMode="auto">
          <a:xfrm flipV="1">
            <a:off x="2057400" y="4272233"/>
            <a:ext cx="457200" cy="640080"/>
          </a:xfrm>
          <a:prstGeom prst="line">
            <a:avLst/>
          </a:prstGeom>
          <a:solidFill>
            <a:schemeClr val="accent2"/>
          </a:solidFill>
          <a:ln w="28575" cap="flat" cmpd="sng" algn="ctr">
            <a:solidFill>
              <a:srgbClr val="1C1C1C"/>
            </a:solidFill>
            <a:prstDash val="solid"/>
            <a:round/>
            <a:headEnd type="none" w="sm" len="sm"/>
            <a:tailEnd type="none" w="sm" len="sm"/>
          </a:ln>
          <a:effectLst/>
        </p:spPr>
      </p:cxnSp>
      <p:sp>
        <p:nvSpPr>
          <p:cNvPr id="21" name="TextBox 20"/>
          <p:cNvSpPr txBox="1"/>
          <p:nvPr/>
        </p:nvSpPr>
        <p:spPr>
          <a:xfrm>
            <a:off x="228600" y="4174106"/>
            <a:ext cx="1340221" cy="397895"/>
          </a:xfrm>
          <a:prstGeom prst="rect">
            <a:avLst/>
          </a:prstGeom>
          <a:noFill/>
        </p:spPr>
        <p:txBody>
          <a:bodyPr wrap="square" rtlCol="0">
            <a:noAutofit/>
          </a:bodyPr>
          <a:lstStyle/>
          <a:p>
            <a:pPr algn="ctr">
              <a:spcBef>
                <a:spcPts val="0"/>
              </a:spcBef>
              <a:spcAft>
                <a:spcPts val="600"/>
              </a:spcAft>
            </a:pPr>
            <a:r>
              <a:rPr lang="en-US" sz="1500" b="1" dirty="0" smtClean="0">
                <a:solidFill>
                  <a:srgbClr val="5F7800"/>
                </a:solidFill>
                <a:latin typeface="Arial"/>
              </a:rPr>
              <a:t>Data Facilitators</a:t>
            </a:r>
          </a:p>
        </p:txBody>
      </p:sp>
      <p:cxnSp>
        <p:nvCxnSpPr>
          <p:cNvPr id="31" name="Straight Connector 30"/>
          <p:cNvCxnSpPr/>
          <p:nvPr/>
        </p:nvCxnSpPr>
        <p:spPr bwMode="auto">
          <a:xfrm flipH="1" flipV="1">
            <a:off x="2932493" y="3940967"/>
            <a:ext cx="241409" cy="1055913"/>
          </a:xfrm>
          <a:prstGeom prst="line">
            <a:avLst/>
          </a:prstGeom>
          <a:solidFill>
            <a:schemeClr val="accent2"/>
          </a:solidFill>
          <a:ln w="28575" cap="flat" cmpd="sng" algn="ctr">
            <a:solidFill>
              <a:srgbClr val="1C1C1C"/>
            </a:solidFill>
            <a:prstDash val="solid"/>
            <a:round/>
            <a:headEnd type="none" w="sm" len="sm"/>
            <a:tailEnd type="none" w="sm" len="sm"/>
          </a:ln>
          <a:effectLst/>
        </p:spPr>
      </p:cxnSp>
      <p:sp>
        <p:nvSpPr>
          <p:cNvPr id="18" name="Rectangle 17"/>
          <p:cNvSpPr/>
          <p:nvPr/>
        </p:nvSpPr>
        <p:spPr>
          <a:xfrm>
            <a:off x="267906" y="5257800"/>
            <a:ext cx="2627694" cy="646331"/>
          </a:xfrm>
          <a:prstGeom prst="rect">
            <a:avLst/>
          </a:prstGeom>
        </p:spPr>
        <p:txBody>
          <a:bodyPr wrap="square">
            <a:spAutoFit/>
          </a:bodyPr>
          <a:lstStyle/>
          <a:p>
            <a:pPr algn="ctr">
              <a:spcBef>
                <a:spcPts val="0"/>
              </a:spcBef>
              <a:spcAft>
                <a:spcPts val="600"/>
              </a:spcAft>
            </a:pPr>
            <a:r>
              <a:rPr lang="en-US" sz="1200" b="1" dirty="0">
                <a:solidFill>
                  <a:srgbClr val="1C1C1C"/>
                </a:solidFill>
                <a:latin typeface="Arial"/>
              </a:rPr>
              <a:t>(</a:t>
            </a:r>
            <a:r>
              <a:rPr lang="en-US" sz="1200" b="1" dirty="0" smtClean="0">
                <a:solidFill>
                  <a:srgbClr val="1C1C1C"/>
                </a:solidFill>
                <a:latin typeface="Arial"/>
              </a:rPr>
              <a:t>boundaries &amp; participation represent sourcing by GMI &amp; other downstream companies)</a:t>
            </a:r>
            <a:endParaRPr lang="en-US" sz="1200" b="1" dirty="0">
              <a:solidFill>
                <a:srgbClr val="1C1C1C"/>
              </a:solidFill>
              <a:latin typeface="Arial"/>
            </a:endParaRPr>
          </a:p>
        </p:txBody>
      </p:sp>
      <p:grpSp>
        <p:nvGrpSpPr>
          <p:cNvPr id="22" name="Group 13"/>
          <p:cNvGrpSpPr>
            <a:grpSpLocks/>
          </p:cNvGrpSpPr>
          <p:nvPr/>
        </p:nvGrpSpPr>
        <p:grpSpPr bwMode="auto">
          <a:xfrm>
            <a:off x="152400" y="2146658"/>
            <a:ext cx="1521712" cy="708237"/>
            <a:chOff x="194" y="370"/>
            <a:chExt cx="920" cy="483"/>
          </a:xfrm>
        </p:grpSpPr>
        <p:pic>
          <p:nvPicPr>
            <p:cNvPr id="81" name="Picture 10"/>
            <p:cNvPicPr>
              <a:picLocks noChangeAspect="1" noChangeArrowheads="1"/>
            </p:cNvPicPr>
            <p:nvPr/>
          </p:nvPicPr>
          <p:blipFill>
            <a:blip r:embed="rId5" cstate="print"/>
            <a:srcRect l="5061" t="7237" r="4959" b="21419"/>
            <a:stretch>
              <a:fillRect/>
            </a:stretch>
          </p:blipFill>
          <p:spPr bwMode="auto">
            <a:xfrm>
              <a:off x="218" y="370"/>
              <a:ext cx="871" cy="483"/>
            </a:xfrm>
            <a:prstGeom prst="rect">
              <a:avLst/>
            </a:prstGeom>
            <a:noFill/>
            <a:ln w="9525">
              <a:noFill/>
              <a:miter lim="800000"/>
              <a:headEnd/>
              <a:tailEnd/>
            </a:ln>
          </p:spPr>
        </p:pic>
        <p:sp>
          <p:nvSpPr>
            <p:cNvPr id="82" name="Text Box 12"/>
            <p:cNvSpPr txBox="1">
              <a:spLocks noChangeArrowheads="1"/>
            </p:cNvSpPr>
            <p:nvPr/>
          </p:nvSpPr>
          <p:spPr bwMode="auto">
            <a:xfrm>
              <a:off x="194" y="708"/>
              <a:ext cx="920" cy="136"/>
            </a:xfrm>
            <a:prstGeom prst="rect">
              <a:avLst/>
            </a:prstGeom>
            <a:solidFill>
              <a:schemeClr val="bg1"/>
            </a:solidFill>
            <a:ln w="9525" algn="ctr">
              <a:noFill/>
              <a:miter lim="800000"/>
              <a:headEnd/>
              <a:tailEnd/>
            </a:ln>
          </p:spPr>
          <p:txBody>
            <a:bodyPr lIns="0" tIns="0" rIns="0" bIns="0">
              <a:spAutoFit/>
            </a:bodyPr>
            <a:lstStyle/>
            <a:p>
              <a:pPr algn="ctr">
                <a:spcBef>
                  <a:spcPct val="50000"/>
                </a:spcBef>
              </a:pPr>
              <a:r>
                <a:rPr lang="en-US" sz="1400" b="1" dirty="0">
                  <a:solidFill>
                    <a:srgbClr val="FF3300"/>
                  </a:solidFill>
                  <a:latin typeface="Arial"/>
                </a:rPr>
                <a:t>Field to Market</a:t>
              </a:r>
            </a:p>
          </p:txBody>
        </p:sp>
      </p:grpSp>
      <p:sp>
        <p:nvSpPr>
          <p:cNvPr id="88" name="Rounded Rectangle 87"/>
          <p:cNvSpPr/>
          <p:nvPr/>
        </p:nvSpPr>
        <p:spPr bwMode="auto">
          <a:xfrm>
            <a:off x="2449172" y="1143001"/>
            <a:ext cx="1805035"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Opportunities &amp; Incentives for Improvements</a:t>
            </a:r>
            <a:endParaRPr lang="en-US" sz="1500" b="1" dirty="0">
              <a:solidFill>
                <a:srgbClr val="1C1C1C"/>
              </a:solidFill>
              <a:latin typeface="Arial"/>
              <a:cs typeface="Aharoni" pitchFamily="2" charset="-79"/>
            </a:endParaRPr>
          </a:p>
        </p:txBody>
      </p:sp>
      <p:cxnSp>
        <p:nvCxnSpPr>
          <p:cNvPr id="89" name="Straight Arrow Connector 88"/>
          <p:cNvCxnSpPr>
            <a:stCxn id="88" idx="2"/>
            <a:endCxn id="60" idx="0"/>
          </p:cNvCxnSpPr>
          <p:nvPr/>
        </p:nvCxnSpPr>
        <p:spPr bwMode="auto">
          <a:xfrm flipH="1">
            <a:off x="3351689" y="1905001"/>
            <a:ext cx="1" cy="334206"/>
          </a:xfrm>
          <a:prstGeom prst="straightConnector1">
            <a:avLst/>
          </a:prstGeom>
          <a:solidFill>
            <a:schemeClr val="accent2"/>
          </a:solidFill>
          <a:ln w="95250" cap="flat" cmpd="sng" algn="ctr">
            <a:solidFill>
              <a:schemeClr val="tx1">
                <a:lumMod val="60000"/>
                <a:lumOff val="40000"/>
              </a:schemeClr>
            </a:solidFill>
            <a:prstDash val="solid"/>
            <a:round/>
            <a:headEnd type="none" w="med" len="med"/>
            <a:tailEnd type="triangle" w="med" len="sm"/>
          </a:ln>
          <a:effectLst/>
        </p:spPr>
      </p:cxnSp>
      <p:grpSp>
        <p:nvGrpSpPr>
          <p:cNvPr id="23" name="Group 31"/>
          <p:cNvGrpSpPr/>
          <p:nvPr/>
        </p:nvGrpSpPr>
        <p:grpSpPr>
          <a:xfrm>
            <a:off x="6786898" y="2133601"/>
            <a:ext cx="1295400" cy="2525028"/>
            <a:chOff x="5105400" y="2209800"/>
            <a:chExt cx="1295400" cy="2525028"/>
          </a:xfrm>
        </p:grpSpPr>
        <p:sp>
          <p:nvSpPr>
            <p:cNvPr id="61" name="Rounded Rectangle 60"/>
            <p:cNvSpPr/>
            <p:nvPr/>
          </p:nvSpPr>
          <p:spPr bwMode="auto">
            <a:xfrm>
              <a:off x="5105400" y="3091314"/>
              <a:ext cx="1295400"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GMI        Wheat</a:t>
              </a:r>
              <a:endParaRPr lang="en-US" sz="1500" b="1" dirty="0">
                <a:solidFill>
                  <a:srgbClr val="1C1C1C"/>
                </a:solidFill>
                <a:latin typeface="Arial"/>
                <a:cs typeface="Aharoni" pitchFamily="2" charset="-79"/>
              </a:endParaRPr>
            </a:p>
          </p:txBody>
        </p:sp>
        <p:sp>
          <p:nvSpPr>
            <p:cNvPr id="58" name="Rounded Rectangle 57"/>
            <p:cNvSpPr/>
            <p:nvPr/>
          </p:nvSpPr>
          <p:spPr bwMode="auto">
            <a:xfrm>
              <a:off x="5105400" y="2209800"/>
              <a:ext cx="1295400"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Potato Processor &amp; Shipper</a:t>
              </a:r>
              <a:endParaRPr lang="en-US" sz="1500" b="1" dirty="0">
                <a:solidFill>
                  <a:srgbClr val="1C1C1C"/>
                </a:solidFill>
                <a:latin typeface="Arial"/>
                <a:cs typeface="Aharoni" pitchFamily="2" charset="-79"/>
              </a:endParaRPr>
            </a:p>
          </p:txBody>
        </p:sp>
        <p:sp>
          <p:nvSpPr>
            <p:cNvPr id="64" name="Rounded Rectangle 63"/>
            <p:cNvSpPr/>
            <p:nvPr/>
          </p:nvSpPr>
          <p:spPr bwMode="auto">
            <a:xfrm>
              <a:off x="5105400" y="3972828"/>
              <a:ext cx="1295400"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Sugar Processor</a:t>
              </a:r>
              <a:endParaRPr lang="en-US" sz="1500" b="1" dirty="0">
                <a:solidFill>
                  <a:srgbClr val="1C1C1C"/>
                </a:solidFill>
                <a:latin typeface="Arial"/>
                <a:cs typeface="Aharoni" pitchFamily="2" charset="-79"/>
              </a:endParaRPr>
            </a:p>
          </p:txBody>
        </p:sp>
      </p:grpSp>
      <p:cxnSp>
        <p:nvCxnSpPr>
          <p:cNvPr id="28" name="Straight Arrow Connector 27"/>
          <p:cNvCxnSpPr>
            <a:stCxn id="5" idx="3"/>
            <a:endCxn id="61" idx="1"/>
          </p:cNvCxnSpPr>
          <p:nvPr/>
        </p:nvCxnSpPr>
        <p:spPr bwMode="auto">
          <a:xfrm flipV="1">
            <a:off x="4254207" y="3396115"/>
            <a:ext cx="2532691" cy="1"/>
          </a:xfrm>
          <a:prstGeom prst="straightConnector1">
            <a:avLst/>
          </a:prstGeom>
          <a:solidFill>
            <a:schemeClr val="accent2"/>
          </a:solidFill>
          <a:ln w="95250" cap="flat" cmpd="sng" algn="ctr">
            <a:solidFill>
              <a:schemeClr val="tx2"/>
            </a:solidFill>
            <a:prstDash val="solid"/>
            <a:round/>
            <a:headEnd type="none" w="med" len="sm"/>
            <a:tailEnd type="triangle" w="sm" len="sm"/>
          </a:ln>
          <a:effectLst/>
        </p:spPr>
      </p:cxnSp>
      <p:sp>
        <p:nvSpPr>
          <p:cNvPr id="62" name="Rounded Rectangle 61"/>
          <p:cNvSpPr/>
          <p:nvPr/>
        </p:nvSpPr>
        <p:spPr bwMode="auto">
          <a:xfrm>
            <a:off x="4724400" y="3020849"/>
            <a:ext cx="1295400"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SE ID Crop &amp; Rotation Analyses</a:t>
            </a:r>
            <a:endParaRPr lang="en-US" sz="1500" b="1" dirty="0">
              <a:solidFill>
                <a:srgbClr val="1C1C1C"/>
              </a:solidFill>
              <a:latin typeface="Arial"/>
              <a:cs typeface="Aharoni" pitchFamily="2" charset="-79"/>
            </a:endParaRPr>
          </a:p>
        </p:txBody>
      </p:sp>
      <p:cxnSp>
        <p:nvCxnSpPr>
          <p:cNvPr id="27" name="Elbow Connector 26"/>
          <p:cNvCxnSpPr>
            <a:stCxn id="62" idx="3"/>
            <a:endCxn id="58" idx="1"/>
          </p:cNvCxnSpPr>
          <p:nvPr/>
        </p:nvCxnSpPr>
        <p:spPr bwMode="auto">
          <a:xfrm flipV="1">
            <a:off x="6019800" y="2514601"/>
            <a:ext cx="767098" cy="887248"/>
          </a:xfrm>
          <a:prstGeom prst="bentConnector3">
            <a:avLst/>
          </a:prstGeom>
          <a:solidFill>
            <a:schemeClr val="accent2"/>
          </a:solidFill>
          <a:ln w="95250" cap="flat" cmpd="sng" algn="ctr">
            <a:solidFill>
              <a:schemeClr val="tx2"/>
            </a:solidFill>
            <a:prstDash val="solid"/>
            <a:round/>
            <a:headEnd type="none" w="med" len="sm"/>
            <a:tailEnd type="triangle" w="sm" len="sm"/>
          </a:ln>
          <a:effectLst/>
        </p:spPr>
      </p:cxnSp>
      <p:cxnSp>
        <p:nvCxnSpPr>
          <p:cNvPr id="36" name="Elbow Connector 35"/>
          <p:cNvCxnSpPr>
            <a:stCxn id="62" idx="3"/>
            <a:endCxn id="64" idx="1"/>
          </p:cNvCxnSpPr>
          <p:nvPr/>
        </p:nvCxnSpPr>
        <p:spPr bwMode="auto">
          <a:xfrm>
            <a:off x="6019800" y="3401849"/>
            <a:ext cx="767098" cy="875780"/>
          </a:xfrm>
          <a:prstGeom prst="bentConnector3">
            <a:avLst/>
          </a:prstGeom>
          <a:solidFill>
            <a:schemeClr val="accent2"/>
          </a:solidFill>
          <a:ln w="95250" cap="flat" cmpd="sng" algn="ctr">
            <a:solidFill>
              <a:schemeClr val="tx2"/>
            </a:solidFill>
            <a:prstDash val="solid"/>
            <a:round/>
            <a:headEnd type="none" w="med" len="sm"/>
            <a:tailEnd type="triangle" w="sm" len="sm"/>
          </a:ln>
          <a:effectLst/>
        </p:spPr>
      </p:cxnSp>
      <p:cxnSp>
        <p:nvCxnSpPr>
          <p:cNvPr id="45" name="Elbow Connector 44"/>
          <p:cNvCxnSpPr>
            <a:stCxn id="58" idx="3"/>
            <a:endCxn id="88" idx="3"/>
          </p:cNvCxnSpPr>
          <p:nvPr/>
        </p:nvCxnSpPr>
        <p:spPr bwMode="auto">
          <a:xfrm flipH="1" flipV="1">
            <a:off x="4254207" y="1524001"/>
            <a:ext cx="3828091" cy="990600"/>
          </a:xfrm>
          <a:prstGeom prst="bentConnector3">
            <a:avLst>
              <a:gd name="adj1" fmla="val -5972"/>
            </a:avLst>
          </a:prstGeom>
          <a:solidFill>
            <a:schemeClr val="accent2"/>
          </a:solidFill>
          <a:ln w="95250" cap="flat" cmpd="sng" algn="ctr">
            <a:solidFill>
              <a:schemeClr val="tx1">
                <a:lumMod val="60000"/>
                <a:lumOff val="40000"/>
              </a:schemeClr>
            </a:solidFill>
            <a:prstDash val="solid"/>
            <a:round/>
            <a:headEnd type="none" w="sm" len="sm"/>
            <a:tailEnd type="triangle" w="sm" len="sm"/>
          </a:ln>
          <a:effectLst/>
        </p:spPr>
      </p:cxnSp>
      <p:cxnSp>
        <p:nvCxnSpPr>
          <p:cNvPr id="47" name="Elbow Connector 46"/>
          <p:cNvCxnSpPr>
            <a:stCxn id="61" idx="3"/>
            <a:endCxn id="88" idx="3"/>
          </p:cNvCxnSpPr>
          <p:nvPr/>
        </p:nvCxnSpPr>
        <p:spPr bwMode="auto">
          <a:xfrm flipH="1" flipV="1">
            <a:off x="4254207" y="1524001"/>
            <a:ext cx="3828091" cy="1872114"/>
          </a:xfrm>
          <a:prstGeom prst="bentConnector3">
            <a:avLst>
              <a:gd name="adj1" fmla="val -5972"/>
            </a:avLst>
          </a:prstGeom>
          <a:solidFill>
            <a:schemeClr val="accent2"/>
          </a:solidFill>
          <a:ln w="95250" cap="flat" cmpd="sng" algn="ctr">
            <a:solidFill>
              <a:schemeClr val="tx1">
                <a:lumMod val="60000"/>
                <a:lumOff val="40000"/>
              </a:schemeClr>
            </a:solidFill>
            <a:prstDash val="solid"/>
            <a:round/>
            <a:headEnd type="none" w="sm" len="sm"/>
            <a:tailEnd type="triangle" w="sm" len="sm"/>
          </a:ln>
          <a:effectLst/>
        </p:spPr>
      </p:cxnSp>
      <p:cxnSp>
        <p:nvCxnSpPr>
          <p:cNvPr id="49" name="Elbow Connector 48"/>
          <p:cNvCxnSpPr>
            <a:stCxn id="64" idx="3"/>
            <a:endCxn id="88" idx="3"/>
          </p:cNvCxnSpPr>
          <p:nvPr/>
        </p:nvCxnSpPr>
        <p:spPr bwMode="auto">
          <a:xfrm flipH="1" flipV="1">
            <a:off x="4254207" y="1524001"/>
            <a:ext cx="3828091" cy="2753628"/>
          </a:xfrm>
          <a:prstGeom prst="bentConnector3">
            <a:avLst>
              <a:gd name="adj1" fmla="val -5972"/>
            </a:avLst>
          </a:prstGeom>
          <a:solidFill>
            <a:schemeClr val="accent2"/>
          </a:solidFill>
          <a:ln w="95250" cap="flat" cmpd="sng" algn="ctr">
            <a:solidFill>
              <a:schemeClr val="tx1">
                <a:lumMod val="60000"/>
                <a:lumOff val="40000"/>
              </a:schemeClr>
            </a:solidFill>
            <a:prstDash val="solid"/>
            <a:round/>
            <a:headEnd type="none" w="sm" len="sm"/>
            <a:tailEnd type="triangle" w="sm" len="sm"/>
          </a:ln>
          <a:effectLst/>
        </p:spPr>
      </p:cxnSp>
      <p:sp>
        <p:nvSpPr>
          <p:cNvPr id="83" name="Rounded Rectangle 82"/>
          <p:cNvSpPr/>
          <p:nvPr/>
        </p:nvSpPr>
        <p:spPr bwMode="auto">
          <a:xfrm>
            <a:off x="4724400" y="4267200"/>
            <a:ext cx="1295400" cy="762000"/>
          </a:xfrm>
          <a:prstGeom prst="roundRect">
            <a:avLst/>
          </a:prstGeom>
          <a:solidFill>
            <a:schemeClr val="bg1"/>
          </a:solidFill>
          <a:ln w="2857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spcBef>
                <a:spcPts val="0"/>
              </a:spcBef>
              <a:spcAft>
                <a:spcPts val="600"/>
              </a:spcAft>
            </a:pPr>
            <a:r>
              <a:rPr lang="en-US" sz="1500" b="1" dirty="0" smtClean="0">
                <a:solidFill>
                  <a:srgbClr val="1C1C1C"/>
                </a:solidFill>
                <a:latin typeface="Arial"/>
                <a:cs typeface="Aharoni" pitchFamily="2" charset="-79"/>
              </a:rPr>
              <a:t>Grower &amp; Regional Story</a:t>
            </a:r>
            <a:endParaRPr lang="en-US" sz="1500" b="1" dirty="0">
              <a:solidFill>
                <a:srgbClr val="1C1C1C"/>
              </a:solidFill>
              <a:latin typeface="Arial"/>
              <a:cs typeface="Aharoni" pitchFamily="2" charset="-79"/>
            </a:endParaRPr>
          </a:p>
        </p:txBody>
      </p:sp>
      <p:cxnSp>
        <p:nvCxnSpPr>
          <p:cNvPr id="52" name="Straight Arrow Connector 51"/>
          <p:cNvCxnSpPr>
            <a:stCxn id="62" idx="2"/>
            <a:endCxn id="83" idx="0"/>
          </p:cNvCxnSpPr>
          <p:nvPr/>
        </p:nvCxnSpPr>
        <p:spPr bwMode="auto">
          <a:xfrm>
            <a:off x="5372100" y="3782849"/>
            <a:ext cx="0" cy="484351"/>
          </a:xfrm>
          <a:prstGeom prst="straightConnector1">
            <a:avLst/>
          </a:prstGeom>
          <a:solidFill>
            <a:schemeClr val="accent2"/>
          </a:solidFill>
          <a:ln w="95250" cap="flat" cmpd="sng" algn="ctr">
            <a:solidFill>
              <a:schemeClr val="tx1">
                <a:lumMod val="60000"/>
                <a:lumOff val="40000"/>
              </a:schemeClr>
            </a:solidFill>
            <a:prstDash val="solid"/>
            <a:round/>
            <a:headEnd type="none" w="sm" len="sm"/>
            <a:tailEnd type="triangle" w="sm" len="sm"/>
          </a:ln>
          <a:effectLst/>
        </p:spPr>
      </p:cxnSp>
      <p:cxnSp>
        <p:nvCxnSpPr>
          <p:cNvPr id="70" name="Elbow Connector 69"/>
          <p:cNvCxnSpPr>
            <a:stCxn id="62" idx="0"/>
            <a:endCxn id="88" idx="3"/>
          </p:cNvCxnSpPr>
          <p:nvPr/>
        </p:nvCxnSpPr>
        <p:spPr bwMode="auto">
          <a:xfrm rot="16200000" flipV="1">
            <a:off x="4064730" y="1713478"/>
            <a:ext cx="1496848" cy="1117893"/>
          </a:xfrm>
          <a:prstGeom prst="bentConnector2">
            <a:avLst/>
          </a:prstGeom>
          <a:solidFill>
            <a:schemeClr val="accent2"/>
          </a:solidFill>
          <a:ln w="95250" cap="flat" cmpd="sng" algn="ctr">
            <a:solidFill>
              <a:schemeClr val="tx1">
                <a:lumMod val="60000"/>
                <a:lumOff val="40000"/>
              </a:schemeClr>
            </a:solidFill>
            <a:prstDash val="solid"/>
            <a:round/>
            <a:headEnd type="none" w="sm" len="sm"/>
            <a:tailEnd type="triangle" w="sm" len="sm"/>
          </a:ln>
          <a:effectLst/>
        </p:spPr>
      </p:cxnSp>
      <p:sp>
        <p:nvSpPr>
          <p:cNvPr id="77" name="TextBox 76"/>
          <p:cNvSpPr txBox="1"/>
          <p:nvPr/>
        </p:nvSpPr>
        <p:spPr>
          <a:xfrm>
            <a:off x="4690872" y="1981200"/>
            <a:ext cx="1377959" cy="627612"/>
          </a:xfrm>
          <a:prstGeom prst="rect">
            <a:avLst/>
          </a:prstGeom>
          <a:solidFill>
            <a:schemeClr val="bg1"/>
          </a:solidFill>
        </p:spPr>
        <p:txBody>
          <a:bodyPr wrap="square" tIns="0" bIns="0" rtlCol="0" anchor="ctr">
            <a:noAutofit/>
          </a:bodyPr>
          <a:lstStyle/>
          <a:p>
            <a:pPr algn="ctr">
              <a:spcBef>
                <a:spcPts val="0"/>
              </a:spcBef>
              <a:spcAft>
                <a:spcPts val="600"/>
              </a:spcAft>
            </a:pPr>
            <a:r>
              <a:rPr lang="en-US" sz="1200" b="1" dirty="0" smtClean="0">
                <a:solidFill>
                  <a:srgbClr val="626469"/>
                </a:solidFill>
                <a:latin typeface="Arial"/>
              </a:rPr>
              <a:t>Learning’s   from Aggregate Information</a:t>
            </a:r>
          </a:p>
        </p:txBody>
      </p:sp>
      <p:pic>
        <p:nvPicPr>
          <p:cNvPr id="7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6281936"/>
            <a:ext cx="1152128"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562486"/>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ular Callout 98"/>
          <p:cNvSpPr/>
          <p:nvPr/>
        </p:nvSpPr>
        <p:spPr>
          <a:xfrm>
            <a:off x="2097381" y="5299001"/>
            <a:ext cx="1783489" cy="850392"/>
          </a:xfrm>
          <a:prstGeom prst="wedgeRectCallout">
            <a:avLst>
              <a:gd name="adj1" fmla="val -20833"/>
              <a:gd name="adj2" fmla="val 47910"/>
            </a:avLst>
          </a:prstGeom>
          <a:solidFill>
            <a:srgbClr val="ECEA88"/>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19" name="Rectangular Callout 118"/>
          <p:cNvSpPr/>
          <p:nvPr/>
        </p:nvSpPr>
        <p:spPr>
          <a:xfrm>
            <a:off x="2062361" y="4475091"/>
            <a:ext cx="1786995" cy="849322"/>
          </a:xfrm>
          <a:prstGeom prst="wedgeRectCallout">
            <a:avLst>
              <a:gd name="adj1" fmla="val -20833"/>
              <a:gd name="adj2" fmla="val 639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83" name="Rectangular Callout 82"/>
          <p:cNvSpPr/>
          <p:nvPr/>
        </p:nvSpPr>
        <p:spPr>
          <a:xfrm>
            <a:off x="3860290" y="5324414"/>
            <a:ext cx="1837545" cy="850392"/>
          </a:xfrm>
          <a:prstGeom prst="wedgeRectCallout">
            <a:avLst>
              <a:gd name="adj1" fmla="val -20833"/>
              <a:gd name="adj2" fmla="val 49486"/>
            </a:avLst>
          </a:prstGeom>
          <a:solidFill>
            <a:srgbClr val="D84022"/>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00" name="Rectangular Callout 99"/>
          <p:cNvSpPr/>
          <p:nvPr/>
        </p:nvSpPr>
        <p:spPr>
          <a:xfrm>
            <a:off x="295569" y="5324411"/>
            <a:ext cx="1803683" cy="850392"/>
          </a:xfrm>
          <a:prstGeom prst="wedgeRectCallout">
            <a:avLst>
              <a:gd name="adj1" fmla="val -21431"/>
              <a:gd name="adj2" fmla="val 48861"/>
            </a:avLst>
          </a:prstGeom>
          <a:solidFill>
            <a:srgbClr val="617834"/>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60" name="Rectangular Callout 59"/>
          <p:cNvSpPr/>
          <p:nvPr/>
        </p:nvSpPr>
        <p:spPr>
          <a:xfrm>
            <a:off x="295570" y="4475091"/>
            <a:ext cx="1803593" cy="849322"/>
          </a:xfrm>
          <a:prstGeom prst="wedgeRectCallo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47" name="Rectangular Callout 46"/>
          <p:cNvSpPr/>
          <p:nvPr/>
        </p:nvSpPr>
        <p:spPr>
          <a:xfrm>
            <a:off x="2062360" y="3622589"/>
            <a:ext cx="1786995" cy="850392"/>
          </a:xfrm>
          <a:prstGeom prst="wedgeRectCallout">
            <a:avLst>
              <a:gd name="adj1" fmla="val -21557"/>
              <a:gd name="adj2" fmla="val 4928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44" name="Rectangular Callout 43"/>
          <p:cNvSpPr/>
          <p:nvPr/>
        </p:nvSpPr>
        <p:spPr>
          <a:xfrm>
            <a:off x="3849357" y="3622590"/>
            <a:ext cx="1848479" cy="850392"/>
          </a:xfrm>
          <a:prstGeom prst="wedgeRectCallout">
            <a:avLst>
              <a:gd name="adj1" fmla="val -20833"/>
              <a:gd name="adj2" fmla="val 4954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1" name="TextBox 10"/>
          <p:cNvSpPr txBox="1"/>
          <p:nvPr/>
        </p:nvSpPr>
        <p:spPr>
          <a:xfrm>
            <a:off x="-868" y="6146333"/>
            <a:ext cx="9144000" cy="228600"/>
          </a:xfrm>
          <a:prstGeom prst="rect">
            <a:avLst/>
          </a:prstGeom>
          <a:solidFill>
            <a:schemeClr val="bg1"/>
          </a:solidFill>
        </p:spPr>
        <p:txBody>
          <a:bodyPr wrap="square" rtlCol="0">
            <a:normAutofit fontScale="55000" lnSpcReduction="20000"/>
          </a:bodyPr>
          <a:lstStyle/>
          <a:p>
            <a:pPr>
              <a:spcBef>
                <a:spcPts val="0"/>
              </a:spcBef>
              <a:spcAft>
                <a:spcPts val="600"/>
              </a:spcAft>
            </a:pPr>
            <a:endParaRPr lang="en-US" sz="2000" dirty="0" err="1" smtClean="0">
              <a:solidFill>
                <a:srgbClr val="626469"/>
              </a:solidFill>
              <a:latin typeface="Arial"/>
              <a:cs typeface="Arial" charset="0"/>
            </a:endParaRPr>
          </a:p>
        </p:txBody>
      </p:sp>
      <p:sp>
        <p:nvSpPr>
          <p:cNvPr id="49" name="TextBox 48"/>
          <p:cNvSpPr txBox="1"/>
          <p:nvPr/>
        </p:nvSpPr>
        <p:spPr>
          <a:xfrm>
            <a:off x="6854076" y="1700213"/>
            <a:ext cx="2082800" cy="1085850"/>
          </a:xfrm>
          <a:prstGeom prst="rect">
            <a:avLst/>
          </a:prstGeom>
          <a:noFill/>
        </p:spPr>
        <p:txBody>
          <a:bodyPr wrap="square" rtlCol="0">
            <a:normAutofit/>
          </a:bodyPr>
          <a:lstStyle/>
          <a:p>
            <a:pPr>
              <a:spcBef>
                <a:spcPts val="0"/>
              </a:spcBef>
              <a:spcAft>
                <a:spcPts val="600"/>
              </a:spcAft>
            </a:pPr>
            <a:endParaRPr lang="en-US" sz="2000" dirty="0" err="1" smtClean="0">
              <a:solidFill>
                <a:srgbClr val="626469"/>
              </a:solidFill>
              <a:latin typeface="Arial"/>
              <a:cs typeface="Arial" charset="0"/>
            </a:endParaRPr>
          </a:p>
        </p:txBody>
      </p:sp>
      <p:sp>
        <p:nvSpPr>
          <p:cNvPr id="59" name="Title 7"/>
          <p:cNvSpPr txBox="1">
            <a:spLocks/>
          </p:cNvSpPr>
          <p:nvPr/>
        </p:nvSpPr>
        <p:spPr>
          <a:xfrm>
            <a:off x="555335" y="628097"/>
            <a:ext cx="7831495" cy="457200"/>
          </a:xfrm>
          <a:prstGeom prst="rect">
            <a:avLst/>
          </a:prstGeom>
        </p:spPr>
        <p:txBody>
          <a:bodyPr/>
          <a:lstStyle/>
          <a:p>
            <a:pPr algn="ctr" defTabSz="957263" eaLnBrk="0" hangingPunct="0">
              <a:lnSpc>
                <a:spcPct val="150000"/>
              </a:lnSpc>
            </a:pPr>
            <a:r>
              <a:rPr lang="en-US" sz="1300" b="1" dirty="0">
                <a:solidFill>
                  <a:srgbClr val="626469">
                    <a:lumMod val="50000"/>
                  </a:srgbClr>
                </a:solidFill>
                <a:latin typeface="Arial"/>
                <a:cs typeface="Times New Roman" pitchFamily="18" charset="0"/>
              </a:rPr>
              <a:t>Analyzing the </a:t>
            </a:r>
            <a:r>
              <a:rPr lang="en-US" sz="1300" b="1" dirty="0" smtClean="0">
                <a:solidFill>
                  <a:srgbClr val="626469">
                    <a:lumMod val="50000"/>
                  </a:srgbClr>
                </a:solidFill>
                <a:latin typeface="Arial"/>
                <a:cs typeface="Times New Roman" pitchFamily="18" charset="0"/>
              </a:rPr>
              <a:t>Sustainability Story of Southern </a:t>
            </a:r>
            <a:r>
              <a:rPr lang="en-US" sz="1300" b="1" dirty="0">
                <a:solidFill>
                  <a:srgbClr val="626469">
                    <a:lumMod val="50000"/>
                  </a:srgbClr>
                </a:solidFill>
                <a:latin typeface="Arial"/>
                <a:cs typeface="Times New Roman" pitchFamily="18" charset="0"/>
              </a:rPr>
              <a:t>Idaho Wheat Production</a:t>
            </a:r>
          </a:p>
          <a:p>
            <a:pPr algn="ctr" defTabSz="957263" eaLnBrk="0" hangingPunct="0">
              <a:lnSpc>
                <a:spcPct val="90000"/>
              </a:lnSpc>
            </a:pPr>
            <a:r>
              <a:rPr lang="en-US" sz="1200" dirty="0" smtClean="0">
                <a:solidFill>
                  <a:srgbClr val="626469">
                    <a:lumMod val="50000"/>
                  </a:srgbClr>
                </a:solidFill>
                <a:latin typeface="Arial"/>
                <a:cs typeface="Times New Roman" pitchFamily="18" charset="0"/>
              </a:rPr>
              <a:t>The Big Picture: Producers Making a Difference</a:t>
            </a:r>
            <a:endParaRPr lang="en-US" sz="1200" dirty="0">
              <a:solidFill>
                <a:srgbClr val="626469">
                  <a:lumMod val="50000"/>
                </a:srgbClr>
              </a:solidFill>
              <a:latin typeface="Arial"/>
              <a:cs typeface="Times New Roman" pitchFamily="18" charset="0"/>
            </a:endParaRPr>
          </a:p>
          <a:p>
            <a:pPr algn="ctr" defTabSz="957263" eaLnBrk="0" hangingPunct="0">
              <a:lnSpc>
                <a:spcPct val="90000"/>
              </a:lnSpc>
            </a:pPr>
            <a:r>
              <a:rPr lang="en-US" sz="1300" b="1" kern="0" dirty="0" smtClean="0">
                <a:solidFill>
                  <a:srgbClr val="5F7800"/>
                </a:solidFill>
                <a:latin typeface="Arial"/>
                <a:cs typeface="Arial" charset="0"/>
              </a:rPr>
              <a:t/>
            </a:r>
            <a:br>
              <a:rPr lang="en-US" sz="1300" b="1" kern="0" dirty="0" smtClean="0">
                <a:solidFill>
                  <a:srgbClr val="5F7800"/>
                </a:solidFill>
                <a:latin typeface="Arial"/>
                <a:cs typeface="Arial" charset="0"/>
              </a:rPr>
            </a:br>
            <a:endParaRPr lang="en-US" sz="1300" b="1" kern="0" dirty="0" smtClean="0">
              <a:solidFill>
                <a:srgbClr val="5F7800"/>
              </a:solidFill>
              <a:latin typeface="Century Gothic" pitchFamily="34" charset="0"/>
              <a:cs typeface="Arial" charset="0"/>
            </a:endParaRPr>
          </a:p>
        </p:txBody>
      </p:sp>
      <p:sp>
        <p:nvSpPr>
          <p:cNvPr id="64" name="Rectangle 63"/>
          <p:cNvSpPr/>
          <p:nvPr/>
        </p:nvSpPr>
        <p:spPr>
          <a:xfrm>
            <a:off x="110596" y="824135"/>
            <a:ext cx="7996933" cy="977191"/>
          </a:xfrm>
          <a:prstGeom prst="rect">
            <a:avLst/>
          </a:prstGeom>
        </p:spPr>
        <p:txBody>
          <a:bodyPr wrap="square">
            <a:spAutoFit/>
          </a:bodyPr>
          <a:lstStyle/>
          <a:p>
            <a:endParaRPr lang="en-US" sz="1400" b="1" dirty="0" smtClean="0">
              <a:solidFill>
                <a:srgbClr val="AAB400">
                  <a:lumMod val="50000"/>
                </a:srgbClr>
              </a:solidFill>
              <a:latin typeface="Arial"/>
              <a:cs typeface="Arial" charset="0"/>
            </a:endParaRPr>
          </a:p>
          <a:p>
            <a:r>
              <a:rPr lang="en-US" sz="1200" b="1" dirty="0" smtClean="0">
                <a:solidFill>
                  <a:srgbClr val="5F7800"/>
                </a:solidFill>
                <a:latin typeface="Arial"/>
                <a:cs typeface="Arial" charset="0"/>
              </a:rPr>
              <a:t>Why measure?</a:t>
            </a:r>
            <a:endParaRPr lang="en-US" sz="1200" dirty="0" smtClean="0">
              <a:solidFill>
                <a:srgbClr val="5F7800"/>
              </a:solidFill>
              <a:latin typeface="Arial"/>
              <a:cs typeface="Arial" charset="0"/>
            </a:endParaRPr>
          </a:p>
          <a:p>
            <a:r>
              <a:rPr lang="en-US" sz="1050" dirty="0">
                <a:solidFill>
                  <a:srgbClr val="626469">
                    <a:lumMod val="50000"/>
                  </a:srgbClr>
                </a:solidFill>
                <a:latin typeface="Arial"/>
                <a:cs typeface="Arial" charset="0"/>
              </a:rPr>
              <a:t>Global attention to </a:t>
            </a:r>
            <a:r>
              <a:rPr lang="en-US" sz="1050" dirty="0" smtClean="0">
                <a:solidFill>
                  <a:srgbClr val="626469">
                    <a:lumMod val="50000"/>
                  </a:srgbClr>
                </a:solidFill>
                <a:latin typeface="Arial"/>
                <a:cs typeface="Arial" charset="0"/>
              </a:rPr>
              <a:t>agriculture’s impact </a:t>
            </a:r>
            <a:r>
              <a:rPr lang="en-US" sz="1050" dirty="0">
                <a:solidFill>
                  <a:srgbClr val="626469">
                    <a:lumMod val="50000"/>
                  </a:srgbClr>
                </a:solidFill>
                <a:latin typeface="Arial"/>
                <a:cs typeface="Arial" charset="0"/>
              </a:rPr>
              <a:t>on the environment is turning to each individual's contribution</a:t>
            </a:r>
            <a:r>
              <a:rPr lang="en-US" sz="1050" dirty="0" smtClean="0">
                <a:solidFill>
                  <a:srgbClr val="626469">
                    <a:lumMod val="50000"/>
                  </a:srgbClr>
                </a:solidFill>
                <a:latin typeface="Arial"/>
                <a:cs typeface="Arial" charset="0"/>
              </a:rPr>
              <a:t>.  We </a:t>
            </a:r>
            <a:r>
              <a:rPr lang="en-US" sz="1050" dirty="0">
                <a:solidFill>
                  <a:srgbClr val="626469">
                    <a:lumMod val="50000"/>
                  </a:srgbClr>
                </a:solidFill>
                <a:latin typeface="Arial"/>
                <a:cs typeface="Arial" charset="0"/>
              </a:rPr>
              <a:t>live in a </a:t>
            </a:r>
            <a:r>
              <a:rPr lang="en-US" sz="1050" dirty="0" smtClean="0">
                <a:solidFill>
                  <a:srgbClr val="626469">
                    <a:lumMod val="50000"/>
                  </a:srgbClr>
                </a:solidFill>
                <a:latin typeface="Arial"/>
                <a:cs typeface="Arial" charset="0"/>
              </a:rPr>
              <a:t>resource constrained </a:t>
            </a:r>
            <a:r>
              <a:rPr lang="en-US" sz="1050" dirty="0">
                <a:solidFill>
                  <a:srgbClr val="626469">
                    <a:lumMod val="50000"/>
                  </a:srgbClr>
                </a:solidFill>
                <a:latin typeface="Arial"/>
                <a:cs typeface="Arial" charset="0"/>
              </a:rPr>
              <a:t>world </a:t>
            </a:r>
            <a:r>
              <a:rPr lang="en-US" sz="1050" dirty="0" smtClean="0">
                <a:solidFill>
                  <a:srgbClr val="626469">
                    <a:lumMod val="50000"/>
                  </a:srgbClr>
                </a:solidFill>
                <a:latin typeface="Arial"/>
                <a:cs typeface="Arial" charset="0"/>
              </a:rPr>
              <a:t>with an </a:t>
            </a:r>
            <a:r>
              <a:rPr lang="en-US" sz="1050" dirty="0">
                <a:solidFill>
                  <a:srgbClr val="626469">
                    <a:lumMod val="50000"/>
                  </a:srgbClr>
                </a:solidFill>
                <a:latin typeface="Arial"/>
                <a:cs typeface="Arial" charset="0"/>
              </a:rPr>
              <a:t>increasing population. To meet </a:t>
            </a:r>
            <a:r>
              <a:rPr lang="en-US" sz="1050" dirty="0" smtClean="0">
                <a:solidFill>
                  <a:srgbClr val="626469">
                    <a:lumMod val="50000"/>
                  </a:srgbClr>
                </a:solidFill>
                <a:latin typeface="Arial"/>
                <a:cs typeface="Arial" charset="0"/>
              </a:rPr>
              <a:t>     the </a:t>
            </a:r>
            <a:r>
              <a:rPr lang="en-US" sz="1050" dirty="0">
                <a:solidFill>
                  <a:srgbClr val="626469">
                    <a:lumMod val="50000"/>
                  </a:srgbClr>
                </a:solidFill>
                <a:latin typeface="Arial"/>
                <a:cs typeface="Arial" charset="0"/>
              </a:rPr>
              <a:t>future </a:t>
            </a:r>
            <a:r>
              <a:rPr lang="en-US" sz="1050" dirty="0" smtClean="0">
                <a:solidFill>
                  <a:srgbClr val="626469">
                    <a:lumMod val="50000"/>
                  </a:srgbClr>
                </a:solidFill>
                <a:latin typeface="Arial"/>
                <a:cs typeface="Arial" charset="0"/>
              </a:rPr>
              <a:t>demand for </a:t>
            </a:r>
            <a:r>
              <a:rPr lang="en-US" sz="1050" dirty="0">
                <a:solidFill>
                  <a:srgbClr val="626469">
                    <a:lumMod val="50000"/>
                  </a:srgbClr>
                </a:solidFill>
                <a:latin typeface="Arial"/>
                <a:cs typeface="Arial" charset="0"/>
              </a:rPr>
              <a:t>food, we must increase efficient production while sustaining our natural resources.</a:t>
            </a:r>
          </a:p>
        </p:txBody>
      </p:sp>
      <p:pic>
        <p:nvPicPr>
          <p:cNvPr id="33" name="Picture 2"/>
          <p:cNvPicPr>
            <a:picLocks noChangeAspect="1" noChangeArrowheads="1"/>
          </p:cNvPicPr>
          <p:nvPr/>
        </p:nvPicPr>
        <p:blipFill>
          <a:blip r:embed="rId2" cstate="print"/>
          <a:stretch>
            <a:fillRect/>
          </a:stretch>
        </p:blipFill>
        <p:spPr bwMode="auto">
          <a:xfrm>
            <a:off x="7985567" y="818571"/>
            <a:ext cx="1096735" cy="868373"/>
          </a:xfrm>
          <a:prstGeom prst="rect">
            <a:avLst/>
          </a:prstGeom>
          <a:noFill/>
          <a:ln w="9525">
            <a:noFill/>
            <a:miter lim="800000"/>
            <a:headEnd/>
            <a:tailEnd/>
          </a:ln>
          <a:effectLst/>
        </p:spPr>
      </p:pic>
      <p:pic>
        <p:nvPicPr>
          <p:cNvPr id="67" name="Picture 66"/>
          <p:cNvPicPr>
            <a:picLocks noChangeAspect="1"/>
          </p:cNvPicPr>
          <p:nvPr/>
        </p:nvPicPr>
        <p:blipFill>
          <a:blip r:embed="rId3" cstate="print"/>
          <a:stretch>
            <a:fillRect/>
          </a:stretch>
        </p:blipFill>
        <p:spPr>
          <a:xfrm>
            <a:off x="0" y="-10460"/>
            <a:ext cx="9144000" cy="666542"/>
          </a:xfrm>
          <a:prstGeom prst="rect">
            <a:avLst/>
          </a:prstGeom>
        </p:spPr>
      </p:pic>
      <p:sp>
        <p:nvSpPr>
          <p:cNvPr id="73" name="TextBox 72"/>
          <p:cNvSpPr txBox="1"/>
          <p:nvPr/>
        </p:nvSpPr>
        <p:spPr>
          <a:xfrm>
            <a:off x="7152904" y="6367611"/>
            <a:ext cx="1909253" cy="473158"/>
          </a:xfrm>
          <a:prstGeom prst="rect">
            <a:avLst/>
          </a:prstGeom>
          <a:solidFill>
            <a:schemeClr val="bg1"/>
          </a:solidFill>
        </p:spPr>
        <p:txBody>
          <a:bodyPr wrap="square" rtlCol="0">
            <a:normAutofit/>
          </a:bodyPr>
          <a:lstStyle/>
          <a:p>
            <a:pPr>
              <a:spcBef>
                <a:spcPts val="0"/>
              </a:spcBef>
              <a:spcAft>
                <a:spcPts val="600"/>
              </a:spcAft>
            </a:pPr>
            <a:endParaRPr lang="en-US" sz="2000" dirty="0" err="1" smtClean="0">
              <a:solidFill>
                <a:srgbClr val="626469"/>
              </a:solidFill>
              <a:latin typeface="Arial"/>
              <a:cs typeface="Arial" charset="0"/>
            </a:endParaRPr>
          </a:p>
        </p:txBody>
      </p:sp>
      <p:pic>
        <p:nvPicPr>
          <p:cNvPr id="85" name="Picture 84"/>
          <p:cNvPicPr/>
          <p:nvPr/>
        </p:nvPicPr>
        <p:blipFill>
          <a:blip r:embed="rId4" cstate="print"/>
          <a:srcRect/>
          <a:stretch>
            <a:fillRect/>
          </a:stretch>
        </p:blipFill>
        <p:spPr bwMode="auto">
          <a:xfrm>
            <a:off x="270641" y="6506202"/>
            <a:ext cx="1269907" cy="319331"/>
          </a:xfrm>
          <a:prstGeom prst="rect">
            <a:avLst/>
          </a:prstGeom>
          <a:noFill/>
          <a:ln w="9525">
            <a:noFill/>
            <a:miter lim="800000"/>
            <a:headEnd/>
            <a:tailEnd/>
          </a:ln>
        </p:spPr>
      </p:pic>
      <p:grpSp>
        <p:nvGrpSpPr>
          <p:cNvPr id="2" name="Group 1"/>
          <p:cNvGrpSpPr/>
          <p:nvPr/>
        </p:nvGrpSpPr>
        <p:grpSpPr>
          <a:xfrm>
            <a:off x="6355825" y="1720722"/>
            <a:ext cx="2576897" cy="1656404"/>
            <a:chOff x="5031469" y="2603555"/>
            <a:chExt cx="1782953" cy="1868247"/>
          </a:xfrm>
        </p:grpSpPr>
        <p:sp>
          <p:nvSpPr>
            <p:cNvPr id="70" name="TextBox 69"/>
            <p:cNvSpPr txBox="1"/>
            <p:nvPr/>
          </p:nvSpPr>
          <p:spPr>
            <a:xfrm>
              <a:off x="5031469" y="2641654"/>
              <a:ext cx="1347254" cy="1826499"/>
            </a:xfrm>
            <a:prstGeom prst="rect">
              <a:avLst/>
            </a:prstGeom>
            <a:solidFill>
              <a:schemeClr val="tx2">
                <a:lumMod val="75000"/>
              </a:schemeClr>
            </a:solidFill>
            <a:ln>
              <a:solidFill>
                <a:schemeClr val="tx2">
                  <a:lumMod val="75000"/>
                </a:schemeClr>
              </a:solidFill>
            </a:ln>
          </p:spPr>
          <p:txBody>
            <a:bodyPr wrap="square" rtlCol="0">
              <a:normAutofit fontScale="40000" lnSpcReduction="20000"/>
            </a:bodyPr>
            <a:lstStyle/>
            <a:p>
              <a:pPr>
                <a:spcBef>
                  <a:spcPts val="0"/>
                </a:spcBef>
                <a:spcAft>
                  <a:spcPts val="600"/>
                </a:spcAft>
              </a:pPr>
              <a:endParaRPr lang="en-US" sz="2000" dirty="0" smtClean="0">
                <a:solidFill>
                  <a:srgbClr val="626469"/>
                </a:solidFill>
                <a:latin typeface="Arial"/>
                <a:cs typeface="Arial" charset="0"/>
              </a:endParaRPr>
            </a:p>
            <a:p>
              <a:pPr>
                <a:spcBef>
                  <a:spcPts val="0"/>
                </a:spcBef>
                <a:spcAft>
                  <a:spcPts val="600"/>
                </a:spcAft>
              </a:pPr>
              <a:endParaRPr lang="en-US" sz="2000" dirty="0">
                <a:solidFill>
                  <a:srgbClr val="626469"/>
                </a:solidFill>
                <a:latin typeface="Arial"/>
                <a:cs typeface="Arial" charset="0"/>
              </a:endParaRPr>
            </a:p>
            <a:p>
              <a:pPr>
                <a:spcBef>
                  <a:spcPts val="0"/>
                </a:spcBef>
                <a:spcAft>
                  <a:spcPts val="600"/>
                </a:spcAft>
              </a:pPr>
              <a:endParaRPr lang="en-US" sz="1100" u="sng" dirty="0" smtClean="0">
                <a:solidFill>
                  <a:srgbClr val="626469"/>
                </a:solidFill>
                <a:latin typeface="Arial"/>
                <a:cs typeface="Arial" charset="0"/>
              </a:endParaRPr>
            </a:p>
            <a:p>
              <a:pPr>
                <a:spcBef>
                  <a:spcPts val="0"/>
                </a:spcBef>
                <a:spcAft>
                  <a:spcPts val="600"/>
                </a:spcAft>
              </a:pPr>
              <a:endParaRPr lang="en-US" sz="1100" u="sng" dirty="0">
                <a:solidFill>
                  <a:srgbClr val="626469"/>
                </a:solidFill>
                <a:latin typeface="Arial"/>
                <a:cs typeface="Arial" charset="0"/>
              </a:endParaRPr>
            </a:p>
            <a:p>
              <a:pPr>
                <a:spcBef>
                  <a:spcPts val="0"/>
                </a:spcBef>
                <a:spcAft>
                  <a:spcPts val="600"/>
                </a:spcAft>
              </a:pPr>
              <a:endParaRPr lang="en-US" sz="1600" b="1" dirty="0" smtClean="0">
                <a:solidFill>
                  <a:srgbClr val="FFFFFF"/>
                </a:solidFill>
                <a:latin typeface="Arial"/>
                <a:cs typeface="Arial" charset="0"/>
              </a:endParaRPr>
            </a:p>
            <a:p>
              <a:pPr algn="ctr">
                <a:spcBef>
                  <a:spcPts val="0"/>
                </a:spcBef>
                <a:spcAft>
                  <a:spcPts val="600"/>
                </a:spcAft>
              </a:pPr>
              <a:r>
                <a:rPr lang="en-US" sz="2300" b="1" dirty="0" smtClean="0">
                  <a:solidFill>
                    <a:srgbClr val="FFFFFF"/>
                  </a:solidFill>
                  <a:latin typeface="Arial"/>
                  <a:cs typeface="Arial" charset="0"/>
                </a:rPr>
                <a:t>Did you Know?</a:t>
              </a:r>
            </a:p>
            <a:p>
              <a:pPr algn="ctr">
                <a:spcBef>
                  <a:spcPts val="0"/>
                </a:spcBef>
                <a:spcAft>
                  <a:spcPts val="600"/>
                </a:spcAft>
              </a:pPr>
              <a:r>
                <a:rPr lang="en-US" b="1" dirty="0" smtClean="0">
                  <a:solidFill>
                    <a:srgbClr val="FFFFFF"/>
                  </a:solidFill>
                  <a:latin typeface="Arial"/>
                  <a:cs typeface="Arial" charset="0"/>
                </a:rPr>
                <a:t>Wheat </a:t>
              </a:r>
              <a:r>
                <a:rPr lang="en-US" b="1" dirty="0">
                  <a:solidFill>
                    <a:srgbClr val="FFFFFF"/>
                  </a:solidFill>
                  <a:latin typeface="Arial"/>
                  <a:cs typeface="Arial" charset="0"/>
                </a:rPr>
                <a:t>is utilized </a:t>
              </a:r>
              <a:r>
                <a:rPr lang="en-US" b="1" dirty="0" smtClean="0">
                  <a:solidFill>
                    <a:srgbClr val="FFFFFF"/>
                  </a:solidFill>
                  <a:latin typeface="Arial"/>
                  <a:cs typeface="Arial" charset="0"/>
                </a:rPr>
                <a:t>in dozens of consumer food products </a:t>
              </a:r>
              <a:r>
                <a:rPr lang="en-US" b="1" dirty="0">
                  <a:solidFill>
                    <a:srgbClr val="FFFFFF"/>
                  </a:solidFill>
                  <a:latin typeface="Arial"/>
                  <a:cs typeface="Arial" charset="0"/>
                </a:rPr>
                <a:t>and worth more than </a:t>
              </a:r>
              <a:r>
                <a:rPr lang="en-US" b="1" dirty="0" smtClean="0">
                  <a:solidFill>
                    <a:srgbClr val="FFFFFF"/>
                  </a:solidFill>
                  <a:latin typeface="Arial"/>
                  <a:cs typeface="Arial" charset="0"/>
                </a:rPr>
                <a:t>$500 </a:t>
              </a:r>
              <a:r>
                <a:rPr lang="en-US" b="1" dirty="0">
                  <a:solidFill>
                    <a:srgbClr val="FFFFFF"/>
                  </a:solidFill>
                  <a:latin typeface="Arial"/>
                  <a:cs typeface="Arial" charset="0"/>
                </a:rPr>
                <a:t>million dollars to the </a:t>
              </a:r>
              <a:r>
                <a:rPr lang="en-US" b="1" dirty="0" smtClean="0">
                  <a:solidFill>
                    <a:srgbClr val="FFFFFF"/>
                  </a:solidFill>
                  <a:latin typeface="Arial"/>
                  <a:cs typeface="Arial" charset="0"/>
                </a:rPr>
                <a:t>Idaho economy</a:t>
              </a:r>
              <a:r>
                <a:rPr lang="en-US" dirty="0" smtClean="0">
                  <a:solidFill>
                    <a:srgbClr val="FFFFFF"/>
                  </a:solidFill>
                  <a:latin typeface="Arial"/>
                  <a:cs typeface="Arial" charset="0"/>
                </a:rPr>
                <a:t>.</a:t>
              </a:r>
              <a:endParaRPr lang="en-US" dirty="0">
                <a:solidFill>
                  <a:srgbClr val="FFFFFF"/>
                </a:solidFill>
                <a:latin typeface="Arial"/>
                <a:cs typeface="Arial" charset="0"/>
              </a:endParaRPr>
            </a:p>
            <a:p>
              <a:pPr>
                <a:spcBef>
                  <a:spcPts val="0"/>
                </a:spcBef>
                <a:spcAft>
                  <a:spcPts val="600"/>
                </a:spcAft>
              </a:pPr>
              <a:endParaRPr lang="en-US" sz="1100" u="sng" dirty="0" smtClean="0">
                <a:solidFill>
                  <a:srgbClr val="626469"/>
                </a:solidFill>
                <a:latin typeface="Arial"/>
                <a:cs typeface="Arial" charset="0"/>
              </a:endParaRPr>
            </a:p>
            <a:p>
              <a:pPr>
                <a:spcBef>
                  <a:spcPts val="0"/>
                </a:spcBef>
                <a:spcAft>
                  <a:spcPts val="600"/>
                </a:spcAft>
              </a:pPr>
              <a:endParaRPr lang="en-US" sz="1100" u="sng" dirty="0" smtClean="0">
                <a:solidFill>
                  <a:srgbClr val="626469"/>
                </a:solidFill>
                <a:latin typeface="Arial"/>
                <a:cs typeface="Arial" charset="0"/>
              </a:endParaRPr>
            </a:p>
            <a:p>
              <a:pPr>
                <a:spcBef>
                  <a:spcPts val="0"/>
                </a:spcBef>
                <a:spcAft>
                  <a:spcPts val="600"/>
                </a:spcAft>
              </a:pPr>
              <a:endParaRPr lang="en-US" sz="1100" dirty="0" smtClean="0">
                <a:solidFill>
                  <a:srgbClr val="626469"/>
                </a:solidFill>
                <a:latin typeface="Arial"/>
                <a:cs typeface="Arial" charset="0"/>
              </a:endParaRPr>
            </a:p>
          </p:txBody>
        </p:sp>
        <p:pic>
          <p:nvPicPr>
            <p:cNvPr id="71" name="Picture 20"/>
            <p:cNvPicPr>
              <a:picLocks noChangeAspect="1" noChangeArrowheads="1"/>
            </p:cNvPicPr>
            <p:nvPr/>
          </p:nvPicPr>
          <p:blipFill>
            <a:blip r:embed="rId5" cstate="print"/>
            <a:srcRect l="12565"/>
            <a:stretch>
              <a:fillRect/>
            </a:stretch>
          </p:blipFill>
          <p:spPr bwMode="auto">
            <a:xfrm>
              <a:off x="5031469" y="2603555"/>
              <a:ext cx="1358951" cy="696064"/>
            </a:xfrm>
            <a:prstGeom prst="rect">
              <a:avLst/>
            </a:prstGeom>
            <a:noFill/>
            <a:ln w="9525">
              <a:noFill/>
              <a:miter lim="800000"/>
              <a:headEnd/>
              <a:tailEnd/>
            </a:ln>
            <a:effectLst/>
          </p:spPr>
        </p:pic>
        <p:pic>
          <p:nvPicPr>
            <p:cNvPr id="87" name="Picture 2" descr="C:\Users\peterje1\AppData\Local\Microsoft\Windows\Temporary Internet Files\Content.Outlook\W2VDJ9S4\Fiber One.jpg"/>
            <p:cNvPicPr>
              <a:picLocks noChangeAspect="1" noChangeArrowheads="1"/>
            </p:cNvPicPr>
            <p:nvPr/>
          </p:nvPicPr>
          <p:blipFill>
            <a:blip r:embed="rId6" cstate="print"/>
            <a:srcRect/>
            <a:stretch>
              <a:fillRect/>
            </a:stretch>
          </p:blipFill>
          <p:spPr bwMode="auto">
            <a:xfrm>
              <a:off x="6413248" y="3930345"/>
              <a:ext cx="401174" cy="541457"/>
            </a:xfrm>
            <a:prstGeom prst="rect">
              <a:avLst/>
            </a:prstGeom>
            <a:noFill/>
          </p:spPr>
        </p:pic>
        <p:pic>
          <p:nvPicPr>
            <p:cNvPr id="88" name="Picture 4" descr="C:\Users\peterje1\AppData\Local\Microsoft\Windows\Temporary Internet Files\Content.Outlook\W2VDJ9S4\Total box (2).jpg"/>
            <p:cNvPicPr>
              <a:picLocks noChangeAspect="1" noChangeArrowheads="1"/>
            </p:cNvPicPr>
            <p:nvPr/>
          </p:nvPicPr>
          <p:blipFill>
            <a:blip r:embed="rId7" cstate="print"/>
            <a:srcRect/>
            <a:stretch>
              <a:fillRect/>
            </a:stretch>
          </p:blipFill>
          <p:spPr bwMode="auto">
            <a:xfrm>
              <a:off x="6413248" y="3299619"/>
              <a:ext cx="396012" cy="541457"/>
            </a:xfrm>
            <a:prstGeom prst="rect">
              <a:avLst/>
            </a:prstGeom>
            <a:noFill/>
          </p:spPr>
        </p:pic>
        <p:pic>
          <p:nvPicPr>
            <p:cNvPr id="89" name="Picture 5" descr="C:\Users\peterje1\AppData\Local\Microsoft\Windows\Temporary Internet Files\Content.Outlook\W2VDJ9S4\Wheaties Box (2).jpg"/>
            <p:cNvPicPr>
              <a:picLocks noChangeAspect="1" noChangeArrowheads="1"/>
            </p:cNvPicPr>
            <p:nvPr/>
          </p:nvPicPr>
          <p:blipFill>
            <a:blip r:embed="rId8" cstate="print"/>
            <a:srcRect/>
            <a:stretch>
              <a:fillRect/>
            </a:stretch>
          </p:blipFill>
          <p:spPr bwMode="auto">
            <a:xfrm>
              <a:off x="6386237" y="2641654"/>
              <a:ext cx="425485" cy="544928"/>
            </a:xfrm>
            <a:prstGeom prst="rect">
              <a:avLst/>
            </a:prstGeom>
            <a:noFill/>
          </p:spPr>
        </p:pic>
      </p:grpSp>
      <p:sp>
        <p:nvSpPr>
          <p:cNvPr id="7" name="Rectangle 6"/>
          <p:cNvSpPr/>
          <p:nvPr/>
        </p:nvSpPr>
        <p:spPr>
          <a:xfrm>
            <a:off x="141374" y="1663378"/>
            <a:ext cx="6567257" cy="923330"/>
          </a:xfrm>
          <a:prstGeom prst="rect">
            <a:avLst/>
          </a:prstGeom>
        </p:spPr>
        <p:txBody>
          <a:bodyPr wrap="square">
            <a:spAutoFit/>
          </a:bodyPr>
          <a:lstStyle/>
          <a:p>
            <a:r>
              <a:rPr lang="en-US" sz="1200" b="1" dirty="0" smtClean="0">
                <a:solidFill>
                  <a:srgbClr val="5F7800"/>
                </a:solidFill>
                <a:latin typeface="Arial"/>
                <a:cs typeface="Arial" charset="0"/>
              </a:rPr>
              <a:t>How are we doing? (</a:t>
            </a:r>
            <a:r>
              <a:rPr lang="en-US" sz="1050" b="1" dirty="0" smtClean="0">
                <a:solidFill>
                  <a:srgbClr val="5F7800"/>
                </a:solidFill>
                <a:latin typeface="Arial"/>
                <a:cs typeface="Arial" charset="0"/>
              </a:rPr>
              <a:t>Focus areas &amp; progress</a:t>
            </a:r>
            <a:r>
              <a:rPr lang="en-US" sz="1200" b="1" dirty="0" smtClean="0">
                <a:solidFill>
                  <a:srgbClr val="5F7800"/>
                </a:solidFill>
                <a:latin typeface="Arial"/>
                <a:cs typeface="Arial" charset="0"/>
              </a:rPr>
              <a:t>)</a:t>
            </a:r>
          </a:p>
          <a:p>
            <a:pPr marL="171450" indent="-171450">
              <a:buFont typeface="Arial" panose="020B0604020202020204" pitchFamily="34" charset="0"/>
              <a:buChar char="•"/>
            </a:pPr>
            <a:r>
              <a:rPr lang="en-US" sz="1050" dirty="0" smtClean="0">
                <a:solidFill>
                  <a:srgbClr val="000000"/>
                </a:solidFill>
                <a:latin typeface="Arial"/>
                <a:cs typeface="Arial" charset="0"/>
              </a:rPr>
              <a:t>Program is now in it’s fifth year of data collection</a:t>
            </a:r>
          </a:p>
          <a:p>
            <a:pPr marL="171450" indent="-171450">
              <a:buFont typeface="Arial" panose="020B0604020202020204" pitchFamily="34" charset="0"/>
              <a:buChar char="•"/>
            </a:pPr>
            <a:r>
              <a:rPr lang="en-US" sz="1050" dirty="0" smtClean="0">
                <a:solidFill>
                  <a:srgbClr val="000000"/>
                </a:solidFill>
                <a:latin typeface="Arial"/>
                <a:cs typeface="Arial" charset="0"/>
              </a:rPr>
              <a:t>Expansion of rotational crops to include spring wheat, winter wheat, potatoes, sugar beets and barley</a:t>
            </a:r>
          </a:p>
          <a:p>
            <a:pPr marL="171450" indent="-171450">
              <a:buFont typeface="Arial" panose="020B0604020202020204" pitchFamily="34" charset="0"/>
              <a:buChar char="•"/>
            </a:pPr>
            <a:r>
              <a:rPr lang="en-US" sz="1050" dirty="0">
                <a:solidFill>
                  <a:srgbClr val="000000"/>
                </a:solidFill>
                <a:latin typeface="Arial"/>
                <a:cs typeface="Arial" charset="0"/>
              </a:rPr>
              <a:t>Individual Grower Reports </a:t>
            </a:r>
            <a:r>
              <a:rPr lang="en-US" sz="1050" dirty="0" smtClean="0">
                <a:solidFill>
                  <a:srgbClr val="000000"/>
                </a:solidFill>
                <a:latin typeface="Arial"/>
                <a:cs typeface="Arial" charset="0"/>
              </a:rPr>
              <a:t> provide </a:t>
            </a:r>
            <a:r>
              <a:rPr lang="en-US" sz="1050" dirty="0">
                <a:solidFill>
                  <a:srgbClr val="000000"/>
                </a:solidFill>
                <a:latin typeface="Arial"/>
                <a:cs typeface="Arial" charset="0"/>
              </a:rPr>
              <a:t>relevant feedback to each grower </a:t>
            </a:r>
            <a:r>
              <a:rPr lang="en-US" sz="1050" dirty="0" smtClean="0">
                <a:solidFill>
                  <a:srgbClr val="000000"/>
                </a:solidFill>
                <a:latin typeface="Arial"/>
                <a:cs typeface="Arial" charset="0"/>
              </a:rPr>
              <a:t>        and </a:t>
            </a:r>
            <a:r>
              <a:rPr lang="en-US" sz="1050" dirty="0">
                <a:solidFill>
                  <a:srgbClr val="000000"/>
                </a:solidFill>
                <a:latin typeface="Arial"/>
                <a:cs typeface="Arial" charset="0"/>
              </a:rPr>
              <a:t>Grower Workshops provide </a:t>
            </a:r>
            <a:r>
              <a:rPr lang="en-US" sz="1050" dirty="0" smtClean="0">
                <a:solidFill>
                  <a:srgbClr val="000000"/>
                </a:solidFill>
                <a:latin typeface="Arial"/>
                <a:cs typeface="Arial" charset="0"/>
              </a:rPr>
              <a:t>guidance for </a:t>
            </a:r>
            <a:r>
              <a:rPr lang="en-US" sz="1050" dirty="0">
                <a:solidFill>
                  <a:srgbClr val="000000"/>
                </a:solidFill>
                <a:latin typeface="Arial"/>
                <a:cs typeface="Arial" charset="0"/>
              </a:rPr>
              <a:t>improvements</a:t>
            </a:r>
          </a:p>
        </p:txBody>
      </p:sp>
      <p:sp>
        <p:nvSpPr>
          <p:cNvPr id="91" name="Rectangle 90"/>
          <p:cNvSpPr/>
          <p:nvPr/>
        </p:nvSpPr>
        <p:spPr>
          <a:xfrm>
            <a:off x="78527" y="2477062"/>
            <a:ext cx="6756684" cy="923330"/>
          </a:xfrm>
          <a:prstGeom prst="rect">
            <a:avLst/>
          </a:prstGeom>
        </p:spPr>
        <p:txBody>
          <a:bodyPr wrap="square">
            <a:spAutoFit/>
          </a:bodyPr>
          <a:lstStyle/>
          <a:p>
            <a:r>
              <a:rPr lang="en-US" sz="1200" b="1" dirty="0" smtClean="0">
                <a:solidFill>
                  <a:srgbClr val="5F7800"/>
                </a:solidFill>
                <a:latin typeface="Arial"/>
                <a:cs typeface="Arial" charset="0"/>
              </a:rPr>
              <a:t>What have we learned</a:t>
            </a:r>
            <a:r>
              <a:rPr lang="en-US" sz="1050" b="1" dirty="0" smtClean="0">
                <a:solidFill>
                  <a:srgbClr val="5F7800"/>
                </a:solidFill>
                <a:latin typeface="Arial"/>
                <a:cs typeface="Arial" charset="0"/>
              </a:rPr>
              <a:t>?  (Understanding trade-offs &amp; opportunities)</a:t>
            </a:r>
          </a:p>
          <a:p>
            <a:pPr marL="171450" indent="-171450">
              <a:buFont typeface="Arial" panose="020B0604020202020204" pitchFamily="34" charset="0"/>
              <a:buChar char="•"/>
            </a:pPr>
            <a:r>
              <a:rPr lang="en-US" sz="1050" dirty="0">
                <a:solidFill>
                  <a:srgbClr val="000000"/>
                </a:solidFill>
                <a:latin typeface="Arial"/>
                <a:cs typeface="Arial" charset="0"/>
              </a:rPr>
              <a:t>Baseline datasets need a minimum of three years of data, with 4-5 years                of data </a:t>
            </a:r>
            <a:r>
              <a:rPr lang="en-US" sz="1050" dirty="0" smtClean="0">
                <a:solidFill>
                  <a:srgbClr val="000000"/>
                </a:solidFill>
                <a:latin typeface="Arial"/>
                <a:cs typeface="Arial" charset="0"/>
              </a:rPr>
              <a:t>preferred</a:t>
            </a:r>
            <a:endParaRPr lang="en-US" sz="1050" b="1" dirty="0">
              <a:solidFill>
                <a:srgbClr val="000000"/>
              </a:solidFill>
              <a:latin typeface="Arial"/>
              <a:cs typeface="Arial" charset="0"/>
            </a:endParaRPr>
          </a:p>
          <a:p>
            <a:pPr marL="171450" indent="-171450">
              <a:buFont typeface="Arial" panose="020B0604020202020204" pitchFamily="34" charset="0"/>
              <a:buChar char="•"/>
            </a:pPr>
            <a:r>
              <a:rPr lang="en-US" sz="1050" dirty="0" smtClean="0">
                <a:solidFill>
                  <a:srgbClr val="000000"/>
                </a:solidFill>
                <a:latin typeface="Arial"/>
                <a:cs typeface="Arial" charset="0"/>
              </a:rPr>
              <a:t>Economics, weather and rotation have major influence on sustainability.</a:t>
            </a:r>
          </a:p>
          <a:p>
            <a:pPr marL="171450" indent="-171450">
              <a:buFont typeface="Arial" panose="020B0604020202020204" pitchFamily="34" charset="0"/>
              <a:buChar char="•"/>
            </a:pPr>
            <a:r>
              <a:rPr lang="en-US" sz="1050" dirty="0" smtClean="0">
                <a:solidFill>
                  <a:srgbClr val="000000"/>
                </a:solidFill>
                <a:latin typeface="Arial"/>
                <a:cs typeface="Arial" charset="0"/>
              </a:rPr>
              <a:t>Other contributing factors include quality attributes, pest pressure and </a:t>
            </a:r>
            <a:br>
              <a:rPr lang="en-US" sz="1050" dirty="0" smtClean="0">
                <a:solidFill>
                  <a:srgbClr val="000000"/>
                </a:solidFill>
                <a:latin typeface="Arial"/>
                <a:cs typeface="Arial" charset="0"/>
              </a:rPr>
            </a:br>
            <a:r>
              <a:rPr lang="en-US" sz="1050" dirty="0" smtClean="0">
                <a:solidFill>
                  <a:srgbClr val="000000"/>
                </a:solidFill>
                <a:latin typeface="Arial"/>
                <a:cs typeface="Arial" charset="0"/>
              </a:rPr>
              <a:t>the yield potential of the field</a:t>
            </a:r>
          </a:p>
        </p:txBody>
      </p:sp>
      <p:graphicFrame>
        <p:nvGraphicFramePr>
          <p:cNvPr id="9" name="Diagram 8"/>
          <p:cNvGraphicFramePr/>
          <p:nvPr>
            <p:extLst>
              <p:ext uri="{D42A27DB-BD31-4B8C-83A1-F6EECF244321}">
                <p14:modId xmlns:p14="http://schemas.microsoft.com/office/powerpoint/2010/main" val="2053021512"/>
              </p:ext>
            </p:extLst>
          </p:nvPr>
        </p:nvGraphicFramePr>
        <p:xfrm>
          <a:off x="5647339" y="3373916"/>
          <a:ext cx="3891708" cy="30010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1" name="Up Arrow 40"/>
          <p:cNvSpPr/>
          <p:nvPr/>
        </p:nvSpPr>
        <p:spPr>
          <a:xfrm>
            <a:off x="3410348" y="3689605"/>
            <a:ext cx="310728" cy="229112"/>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pic>
        <p:nvPicPr>
          <p:cNvPr id="86" name="Picture 8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3936" y="6556829"/>
            <a:ext cx="1535005" cy="199671"/>
          </a:xfrm>
          <a:prstGeom prst="rect">
            <a:avLst/>
          </a:prstGeom>
        </p:spPr>
      </p:pic>
      <p:sp>
        <p:nvSpPr>
          <p:cNvPr id="45" name="TextBox 44"/>
          <p:cNvSpPr txBox="1"/>
          <p:nvPr/>
        </p:nvSpPr>
        <p:spPr>
          <a:xfrm>
            <a:off x="281177" y="6184552"/>
            <a:ext cx="5083579" cy="252619"/>
          </a:xfrm>
          <a:prstGeom prst="rect">
            <a:avLst/>
          </a:prstGeom>
          <a:noFill/>
        </p:spPr>
        <p:txBody>
          <a:bodyPr wrap="square" rtlCol="0">
            <a:normAutofit fontScale="70000" lnSpcReduction="20000"/>
          </a:bodyPr>
          <a:lstStyle/>
          <a:p>
            <a:pPr>
              <a:spcBef>
                <a:spcPts val="0"/>
              </a:spcBef>
              <a:spcAft>
                <a:spcPts val="600"/>
              </a:spcAft>
            </a:pPr>
            <a:r>
              <a:rPr lang="en-US" sz="900" i="1" dirty="0" smtClean="0">
                <a:solidFill>
                  <a:srgbClr val="626469"/>
                </a:solidFill>
                <a:latin typeface="Arial"/>
                <a:cs typeface="Arial" charset="0"/>
              </a:rPr>
              <a:t>Notes:  This evaluation benchmarks pilot participants relative to the 5 year average for the corresponding Crop Reporting Districts.  A positive value (upward arrow) suggests improvement in performance and a negative value suggests a decline in performance.</a:t>
            </a:r>
          </a:p>
        </p:txBody>
      </p:sp>
      <p:sp>
        <p:nvSpPr>
          <p:cNvPr id="46" name="Up Arrow 45"/>
          <p:cNvSpPr/>
          <p:nvPr/>
        </p:nvSpPr>
        <p:spPr bwMode="auto">
          <a:xfrm>
            <a:off x="1654673" y="4544254"/>
            <a:ext cx="280755" cy="229343"/>
          </a:xfrm>
          <a:prstGeom prst="upArrow">
            <a:avLst/>
          </a:prstGeom>
          <a:solidFill>
            <a:schemeClr val="accent2"/>
          </a:solidFill>
          <a:ln w="285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smtClean="0">
              <a:solidFill>
                <a:srgbClr val="626469"/>
              </a:solidFill>
              <a:latin typeface="Arial"/>
              <a:cs typeface="Arial" charset="0"/>
            </a:endParaRPr>
          </a:p>
        </p:txBody>
      </p:sp>
      <p:pic>
        <p:nvPicPr>
          <p:cNvPr id="42"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42316" y="6534068"/>
            <a:ext cx="3535531" cy="2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2"/>
          <p:cNvGrpSpPr>
            <a:grpSpLocks noChangeAspect="1"/>
          </p:cNvGrpSpPr>
          <p:nvPr/>
        </p:nvGrpSpPr>
        <p:grpSpPr bwMode="auto">
          <a:xfrm>
            <a:off x="7747403" y="6514101"/>
            <a:ext cx="1141247" cy="198882"/>
            <a:chOff x="1303" y="247"/>
            <a:chExt cx="3038" cy="908"/>
          </a:xfrm>
        </p:grpSpPr>
        <p:sp>
          <p:nvSpPr>
            <p:cNvPr id="63" name="Freeform 3"/>
            <p:cNvSpPr>
              <a:spLocks/>
            </p:cNvSpPr>
            <p:nvPr/>
          </p:nvSpPr>
          <p:spPr bwMode="auto">
            <a:xfrm>
              <a:off x="3699" y="452"/>
              <a:ext cx="284" cy="502"/>
            </a:xfrm>
            <a:custGeom>
              <a:avLst/>
              <a:gdLst/>
              <a:ahLst/>
              <a:cxnLst>
                <a:cxn ang="0">
                  <a:pos x="284" y="191"/>
                </a:cxn>
                <a:cxn ang="0">
                  <a:pos x="178" y="191"/>
                </a:cxn>
                <a:cxn ang="0">
                  <a:pos x="178" y="362"/>
                </a:cxn>
                <a:cxn ang="0">
                  <a:pos x="178" y="362"/>
                </a:cxn>
                <a:cxn ang="0">
                  <a:pos x="181" y="379"/>
                </a:cxn>
                <a:cxn ang="0">
                  <a:pos x="185" y="392"/>
                </a:cxn>
                <a:cxn ang="0">
                  <a:pos x="188" y="403"/>
                </a:cxn>
                <a:cxn ang="0">
                  <a:pos x="195" y="409"/>
                </a:cxn>
                <a:cxn ang="0">
                  <a:pos x="205" y="413"/>
                </a:cxn>
                <a:cxn ang="0">
                  <a:pos x="215" y="416"/>
                </a:cxn>
                <a:cxn ang="0">
                  <a:pos x="239" y="420"/>
                </a:cxn>
                <a:cxn ang="0">
                  <a:pos x="239" y="420"/>
                </a:cxn>
                <a:cxn ang="0">
                  <a:pos x="273" y="416"/>
                </a:cxn>
                <a:cxn ang="0">
                  <a:pos x="284" y="491"/>
                </a:cxn>
                <a:cxn ang="0">
                  <a:pos x="284" y="491"/>
                </a:cxn>
                <a:cxn ang="0">
                  <a:pos x="239" y="498"/>
                </a:cxn>
                <a:cxn ang="0">
                  <a:pos x="195" y="502"/>
                </a:cxn>
                <a:cxn ang="0">
                  <a:pos x="195" y="502"/>
                </a:cxn>
                <a:cxn ang="0">
                  <a:pos x="171" y="502"/>
                </a:cxn>
                <a:cxn ang="0">
                  <a:pos x="144" y="495"/>
                </a:cxn>
                <a:cxn ang="0">
                  <a:pos x="123" y="488"/>
                </a:cxn>
                <a:cxn ang="0">
                  <a:pos x="103" y="478"/>
                </a:cxn>
                <a:cxn ang="0">
                  <a:pos x="86" y="464"/>
                </a:cxn>
                <a:cxn ang="0">
                  <a:pos x="72" y="444"/>
                </a:cxn>
                <a:cxn ang="0">
                  <a:pos x="65" y="420"/>
                </a:cxn>
                <a:cxn ang="0">
                  <a:pos x="62" y="389"/>
                </a:cxn>
                <a:cxn ang="0">
                  <a:pos x="62" y="191"/>
                </a:cxn>
                <a:cxn ang="0">
                  <a:pos x="0" y="191"/>
                </a:cxn>
                <a:cxn ang="0">
                  <a:pos x="0" y="116"/>
                </a:cxn>
                <a:cxn ang="0">
                  <a:pos x="62" y="116"/>
                </a:cxn>
                <a:cxn ang="0">
                  <a:pos x="62" y="34"/>
                </a:cxn>
                <a:cxn ang="0">
                  <a:pos x="178" y="0"/>
                </a:cxn>
                <a:cxn ang="0">
                  <a:pos x="178" y="116"/>
                </a:cxn>
                <a:cxn ang="0">
                  <a:pos x="284" y="116"/>
                </a:cxn>
                <a:cxn ang="0">
                  <a:pos x="284" y="191"/>
                </a:cxn>
              </a:cxnLst>
              <a:rect l="0" t="0" r="r" b="b"/>
              <a:pathLst>
                <a:path w="284" h="502">
                  <a:moveTo>
                    <a:pt x="284" y="191"/>
                  </a:moveTo>
                  <a:lnTo>
                    <a:pt x="178" y="191"/>
                  </a:lnTo>
                  <a:lnTo>
                    <a:pt x="178" y="362"/>
                  </a:lnTo>
                  <a:lnTo>
                    <a:pt x="178" y="362"/>
                  </a:lnTo>
                  <a:lnTo>
                    <a:pt x="181" y="379"/>
                  </a:lnTo>
                  <a:lnTo>
                    <a:pt x="185" y="392"/>
                  </a:lnTo>
                  <a:lnTo>
                    <a:pt x="188" y="403"/>
                  </a:lnTo>
                  <a:lnTo>
                    <a:pt x="195" y="409"/>
                  </a:lnTo>
                  <a:lnTo>
                    <a:pt x="205" y="413"/>
                  </a:lnTo>
                  <a:lnTo>
                    <a:pt x="215" y="416"/>
                  </a:lnTo>
                  <a:lnTo>
                    <a:pt x="239" y="420"/>
                  </a:lnTo>
                  <a:lnTo>
                    <a:pt x="239" y="420"/>
                  </a:lnTo>
                  <a:lnTo>
                    <a:pt x="273" y="416"/>
                  </a:lnTo>
                  <a:lnTo>
                    <a:pt x="284" y="491"/>
                  </a:lnTo>
                  <a:lnTo>
                    <a:pt x="284" y="491"/>
                  </a:lnTo>
                  <a:lnTo>
                    <a:pt x="239" y="498"/>
                  </a:lnTo>
                  <a:lnTo>
                    <a:pt x="195" y="502"/>
                  </a:lnTo>
                  <a:lnTo>
                    <a:pt x="195" y="502"/>
                  </a:lnTo>
                  <a:lnTo>
                    <a:pt x="171" y="502"/>
                  </a:lnTo>
                  <a:lnTo>
                    <a:pt x="144" y="495"/>
                  </a:lnTo>
                  <a:lnTo>
                    <a:pt x="123" y="488"/>
                  </a:lnTo>
                  <a:lnTo>
                    <a:pt x="103" y="478"/>
                  </a:lnTo>
                  <a:lnTo>
                    <a:pt x="86" y="464"/>
                  </a:lnTo>
                  <a:lnTo>
                    <a:pt x="72" y="444"/>
                  </a:lnTo>
                  <a:lnTo>
                    <a:pt x="65" y="420"/>
                  </a:lnTo>
                  <a:lnTo>
                    <a:pt x="62" y="389"/>
                  </a:lnTo>
                  <a:lnTo>
                    <a:pt x="62" y="191"/>
                  </a:lnTo>
                  <a:lnTo>
                    <a:pt x="0" y="191"/>
                  </a:lnTo>
                  <a:lnTo>
                    <a:pt x="0" y="116"/>
                  </a:lnTo>
                  <a:lnTo>
                    <a:pt x="62" y="116"/>
                  </a:lnTo>
                  <a:lnTo>
                    <a:pt x="62" y="34"/>
                  </a:lnTo>
                  <a:lnTo>
                    <a:pt x="178" y="0"/>
                  </a:lnTo>
                  <a:lnTo>
                    <a:pt x="178" y="116"/>
                  </a:lnTo>
                  <a:lnTo>
                    <a:pt x="284" y="116"/>
                  </a:lnTo>
                  <a:lnTo>
                    <a:pt x="284" y="191"/>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65" name="Freeform 4"/>
            <p:cNvSpPr>
              <a:spLocks/>
            </p:cNvSpPr>
            <p:nvPr/>
          </p:nvSpPr>
          <p:spPr bwMode="auto">
            <a:xfrm>
              <a:off x="3303" y="558"/>
              <a:ext cx="362" cy="389"/>
            </a:xfrm>
            <a:custGeom>
              <a:avLst/>
              <a:gdLst/>
              <a:ahLst/>
              <a:cxnLst>
                <a:cxn ang="0">
                  <a:pos x="362" y="389"/>
                </a:cxn>
                <a:cxn ang="0">
                  <a:pos x="243" y="389"/>
                </a:cxn>
                <a:cxn ang="0">
                  <a:pos x="243" y="146"/>
                </a:cxn>
                <a:cxn ang="0">
                  <a:pos x="243" y="146"/>
                </a:cxn>
                <a:cxn ang="0">
                  <a:pos x="243" y="123"/>
                </a:cxn>
                <a:cxn ang="0">
                  <a:pos x="236" y="112"/>
                </a:cxn>
                <a:cxn ang="0">
                  <a:pos x="232" y="105"/>
                </a:cxn>
                <a:cxn ang="0">
                  <a:pos x="226" y="99"/>
                </a:cxn>
                <a:cxn ang="0">
                  <a:pos x="215" y="92"/>
                </a:cxn>
                <a:cxn ang="0">
                  <a:pos x="202" y="92"/>
                </a:cxn>
                <a:cxn ang="0">
                  <a:pos x="188" y="88"/>
                </a:cxn>
                <a:cxn ang="0">
                  <a:pos x="188" y="88"/>
                </a:cxn>
                <a:cxn ang="0">
                  <a:pos x="168" y="92"/>
                </a:cxn>
                <a:cxn ang="0">
                  <a:pos x="151" y="99"/>
                </a:cxn>
                <a:cxn ang="0">
                  <a:pos x="133" y="109"/>
                </a:cxn>
                <a:cxn ang="0">
                  <a:pos x="116" y="123"/>
                </a:cxn>
                <a:cxn ang="0">
                  <a:pos x="116" y="389"/>
                </a:cxn>
                <a:cxn ang="0">
                  <a:pos x="0" y="389"/>
                </a:cxn>
                <a:cxn ang="0">
                  <a:pos x="0" y="10"/>
                </a:cxn>
                <a:cxn ang="0">
                  <a:pos x="113" y="10"/>
                </a:cxn>
                <a:cxn ang="0">
                  <a:pos x="113" y="44"/>
                </a:cxn>
                <a:cxn ang="0">
                  <a:pos x="113" y="44"/>
                </a:cxn>
                <a:cxn ang="0">
                  <a:pos x="144" y="27"/>
                </a:cxn>
                <a:cxn ang="0">
                  <a:pos x="174" y="13"/>
                </a:cxn>
                <a:cxn ang="0">
                  <a:pos x="209" y="3"/>
                </a:cxn>
                <a:cxn ang="0">
                  <a:pos x="243" y="0"/>
                </a:cxn>
                <a:cxn ang="0">
                  <a:pos x="243" y="0"/>
                </a:cxn>
                <a:cxn ang="0">
                  <a:pos x="270" y="3"/>
                </a:cxn>
                <a:cxn ang="0">
                  <a:pos x="294" y="10"/>
                </a:cxn>
                <a:cxn ang="0">
                  <a:pos x="314" y="20"/>
                </a:cxn>
                <a:cxn ang="0">
                  <a:pos x="332" y="34"/>
                </a:cxn>
                <a:cxn ang="0">
                  <a:pos x="345" y="51"/>
                </a:cxn>
                <a:cxn ang="0">
                  <a:pos x="355" y="71"/>
                </a:cxn>
                <a:cxn ang="0">
                  <a:pos x="359" y="92"/>
                </a:cxn>
                <a:cxn ang="0">
                  <a:pos x="362" y="119"/>
                </a:cxn>
                <a:cxn ang="0">
                  <a:pos x="362" y="389"/>
                </a:cxn>
              </a:cxnLst>
              <a:rect l="0" t="0" r="r" b="b"/>
              <a:pathLst>
                <a:path w="362" h="389">
                  <a:moveTo>
                    <a:pt x="362" y="389"/>
                  </a:moveTo>
                  <a:lnTo>
                    <a:pt x="243" y="389"/>
                  </a:lnTo>
                  <a:lnTo>
                    <a:pt x="243" y="146"/>
                  </a:lnTo>
                  <a:lnTo>
                    <a:pt x="243" y="146"/>
                  </a:lnTo>
                  <a:lnTo>
                    <a:pt x="243" y="123"/>
                  </a:lnTo>
                  <a:lnTo>
                    <a:pt x="236" y="112"/>
                  </a:lnTo>
                  <a:lnTo>
                    <a:pt x="232" y="105"/>
                  </a:lnTo>
                  <a:lnTo>
                    <a:pt x="226" y="99"/>
                  </a:lnTo>
                  <a:lnTo>
                    <a:pt x="215" y="92"/>
                  </a:lnTo>
                  <a:lnTo>
                    <a:pt x="202" y="92"/>
                  </a:lnTo>
                  <a:lnTo>
                    <a:pt x="188" y="88"/>
                  </a:lnTo>
                  <a:lnTo>
                    <a:pt x="188" y="88"/>
                  </a:lnTo>
                  <a:lnTo>
                    <a:pt x="168" y="92"/>
                  </a:lnTo>
                  <a:lnTo>
                    <a:pt x="151" y="99"/>
                  </a:lnTo>
                  <a:lnTo>
                    <a:pt x="133" y="109"/>
                  </a:lnTo>
                  <a:lnTo>
                    <a:pt x="116" y="123"/>
                  </a:lnTo>
                  <a:lnTo>
                    <a:pt x="116" y="389"/>
                  </a:lnTo>
                  <a:lnTo>
                    <a:pt x="0" y="389"/>
                  </a:lnTo>
                  <a:lnTo>
                    <a:pt x="0" y="10"/>
                  </a:lnTo>
                  <a:lnTo>
                    <a:pt x="113" y="10"/>
                  </a:lnTo>
                  <a:lnTo>
                    <a:pt x="113" y="44"/>
                  </a:lnTo>
                  <a:lnTo>
                    <a:pt x="113" y="44"/>
                  </a:lnTo>
                  <a:lnTo>
                    <a:pt x="144" y="27"/>
                  </a:lnTo>
                  <a:lnTo>
                    <a:pt x="174" y="13"/>
                  </a:lnTo>
                  <a:lnTo>
                    <a:pt x="209" y="3"/>
                  </a:lnTo>
                  <a:lnTo>
                    <a:pt x="243" y="0"/>
                  </a:lnTo>
                  <a:lnTo>
                    <a:pt x="243" y="0"/>
                  </a:lnTo>
                  <a:lnTo>
                    <a:pt x="270" y="3"/>
                  </a:lnTo>
                  <a:lnTo>
                    <a:pt x="294" y="10"/>
                  </a:lnTo>
                  <a:lnTo>
                    <a:pt x="314" y="20"/>
                  </a:lnTo>
                  <a:lnTo>
                    <a:pt x="332" y="34"/>
                  </a:lnTo>
                  <a:lnTo>
                    <a:pt x="345" y="51"/>
                  </a:lnTo>
                  <a:lnTo>
                    <a:pt x="355" y="71"/>
                  </a:lnTo>
                  <a:lnTo>
                    <a:pt x="359" y="92"/>
                  </a:lnTo>
                  <a:lnTo>
                    <a:pt x="362" y="119"/>
                  </a:lnTo>
                  <a:lnTo>
                    <a:pt x="362" y="389"/>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66" name="Freeform 5"/>
            <p:cNvSpPr>
              <a:spLocks/>
            </p:cNvSpPr>
            <p:nvPr/>
          </p:nvSpPr>
          <p:spPr bwMode="auto">
            <a:xfrm>
              <a:off x="2754" y="247"/>
              <a:ext cx="310" cy="307"/>
            </a:xfrm>
            <a:custGeom>
              <a:avLst/>
              <a:gdLst/>
              <a:ahLst/>
              <a:cxnLst>
                <a:cxn ang="0">
                  <a:pos x="310" y="0"/>
                </a:cxn>
                <a:cxn ang="0">
                  <a:pos x="310" y="0"/>
                </a:cxn>
                <a:cxn ang="0">
                  <a:pos x="293" y="37"/>
                </a:cxn>
                <a:cxn ang="0">
                  <a:pos x="280" y="72"/>
                </a:cxn>
                <a:cxn ang="0">
                  <a:pos x="273" y="106"/>
                </a:cxn>
                <a:cxn ang="0">
                  <a:pos x="266" y="140"/>
                </a:cxn>
                <a:cxn ang="0">
                  <a:pos x="259" y="171"/>
                </a:cxn>
                <a:cxn ang="0">
                  <a:pos x="249" y="198"/>
                </a:cxn>
                <a:cxn ang="0">
                  <a:pos x="239" y="225"/>
                </a:cxn>
                <a:cxn ang="0">
                  <a:pos x="218" y="249"/>
                </a:cxn>
                <a:cxn ang="0">
                  <a:pos x="218" y="249"/>
                </a:cxn>
                <a:cxn ang="0">
                  <a:pos x="201" y="263"/>
                </a:cxn>
                <a:cxn ang="0">
                  <a:pos x="184" y="276"/>
                </a:cxn>
                <a:cxn ang="0">
                  <a:pos x="167" y="283"/>
                </a:cxn>
                <a:cxn ang="0">
                  <a:pos x="150" y="290"/>
                </a:cxn>
                <a:cxn ang="0">
                  <a:pos x="116" y="294"/>
                </a:cxn>
                <a:cxn ang="0">
                  <a:pos x="78" y="294"/>
                </a:cxn>
                <a:cxn ang="0">
                  <a:pos x="78" y="294"/>
                </a:cxn>
                <a:cxn ang="0">
                  <a:pos x="44" y="297"/>
                </a:cxn>
                <a:cxn ang="0">
                  <a:pos x="27" y="300"/>
                </a:cxn>
                <a:cxn ang="0">
                  <a:pos x="10" y="307"/>
                </a:cxn>
                <a:cxn ang="0">
                  <a:pos x="10" y="307"/>
                </a:cxn>
                <a:cxn ang="0">
                  <a:pos x="3" y="266"/>
                </a:cxn>
                <a:cxn ang="0">
                  <a:pos x="0" y="222"/>
                </a:cxn>
                <a:cxn ang="0">
                  <a:pos x="0" y="222"/>
                </a:cxn>
                <a:cxn ang="0">
                  <a:pos x="3" y="188"/>
                </a:cxn>
                <a:cxn ang="0">
                  <a:pos x="10" y="153"/>
                </a:cxn>
                <a:cxn ang="0">
                  <a:pos x="24" y="126"/>
                </a:cxn>
                <a:cxn ang="0">
                  <a:pos x="34" y="109"/>
                </a:cxn>
                <a:cxn ang="0">
                  <a:pos x="44" y="99"/>
                </a:cxn>
                <a:cxn ang="0">
                  <a:pos x="44" y="99"/>
                </a:cxn>
                <a:cxn ang="0">
                  <a:pos x="71" y="75"/>
                </a:cxn>
                <a:cxn ang="0">
                  <a:pos x="102" y="54"/>
                </a:cxn>
                <a:cxn ang="0">
                  <a:pos x="136" y="41"/>
                </a:cxn>
                <a:cxn ang="0">
                  <a:pos x="174" y="27"/>
                </a:cxn>
                <a:cxn ang="0">
                  <a:pos x="208" y="17"/>
                </a:cxn>
                <a:cxn ang="0">
                  <a:pos x="246" y="10"/>
                </a:cxn>
                <a:cxn ang="0">
                  <a:pos x="310" y="0"/>
                </a:cxn>
                <a:cxn ang="0">
                  <a:pos x="310" y="0"/>
                </a:cxn>
              </a:cxnLst>
              <a:rect l="0" t="0" r="r" b="b"/>
              <a:pathLst>
                <a:path w="310" h="307">
                  <a:moveTo>
                    <a:pt x="310" y="0"/>
                  </a:moveTo>
                  <a:lnTo>
                    <a:pt x="310" y="0"/>
                  </a:lnTo>
                  <a:lnTo>
                    <a:pt x="293" y="37"/>
                  </a:lnTo>
                  <a:lnTo>
                    <a:pt x="280" y="72"/>
                  </a:lnTo>
                  <a:lnTo>
                    <a:pt x="273" y="106"/>
                  </a:lnTo>
                  <a:lnTo>
                    <a:pt x="266" y="140"/>
                  </a:lnTo>
                  <a:lnTo>
                    <a:pt x="259" y="171"/>
                  </a:lnTo>
                  <a:lnTo>
                    <a:pt x="249" y="198"/>
                  </a:lnTo>
                  <a:lnTo>
                    <a:pt x="239" y="225"/>
                  </a:lnTo>
                  <a:lnTo>
                    <a:pt x="218" y="249"/>
                  </a:lnTo>
                  <a:lnTo>
                    <a:pt x="218" y="249"/>
                  </a:lnTo>
                  <a:lnTo>
                    <a:pt x="201" y="263"/>
                  </a:lnTo>
                  <a:lnTo>
                    <a:pt x="184" y="276"/>
                  </a:lnTo>
                  <a:lnTo>
                    <a:pt x="167" y="283"/>
                  </a:lnTo>
                  <a:lnTo>
                    <a:pt x="150" y="290"/>
                  </a:lnTo>
                  <a:lnTo>
                    <a:pt x="116" y="294"/>
                  </a:lnTo>
                  <a:lnTo>
                    <a:pt x="78" y="294"/>
                  </a:lnTo>
                  <a:lnTo>
                    <a:pt x="78" y="294"/>
                  </a:lnTo>
                  <a:lnTo>
                    <a:pt x="44" y="297"/>
                  </a:lnTo>
                  <a:lnTo>
                    <a:pt x="27" y="300"/>
                  </a:lnTo>
                  <a:lnTo>
                    <a:pt x="10" y="307"/>
                  </a:lnTo>
                  <a:lnTo>
                    <a:pt x="10" y="307"/>
                  </a:lnTo>
                  <a:lnTo>
                    <a:pt x="3" y="266"/>
                  </a:lnTo>
                  <a:lnTo>
                    <a:pt x="0" y="222"/>
                  </a:lnTo>
                  <a:lnTo>
                    <a:pt x="0" y="222"/>
                  </a:lnTo>
                  <a:lnTo>
                    <a:pt x="3" y="188"/>
                  </a:lnTo>
                  <a:lnTo>
                    <a:pt x="10" y="153"/>
                  </a:lnTo>
                  <a:lnTo>
                    <a:pt x="24" y="126"/>
                  </a:lnTo>
                  <a:lnTo>
                    <a:pt x="34" y="109"/>
                  </a:lnTo>
                  <a:lnTo>
                    <a:pt x="44" y="99"/>
                  </a:lnTo>
                  <a:lnTo>
                    <a:pt x="44" y="99"/>
                  </a:lnTo>
                  <a:lnTo>
                    <a:pt x="71" y="75"/>
                  </a:lnTo>
                  <a:lnTo>
                    <a:pt x="102" y="54"/>
                  </a:lnTo>
                  <a:lnTo>
                    <a:pt x="136" y="41"/>
                  </a:lnTo>
                  <a:lnTo>
                    <a:pt x="174" y="27"/>
                  </a:lnTo>
                  <a:lnTo>
                    <a:pt x="208" y="17"/>
                  </a:lnTo>
                  <a:lnTo>
                    <a:pt x="246" y="10"/>
                  </a:lnTo>
                  <a:lnTo>
                    <a:pt x="310" y="0"/>
                  </a:lnTo>
                  <a:lnTo>
                    <a:pt x="310" y="0"/>
                  </a:lnTo>
                  <a:close/>
                </a:path>
              </a:pathLst>
            </a:custGeom>
            <a:solidFill>
              <a:srgbClr val="009933"/>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68" name="Freeform 6"/>
            <p:cNvSpPr>
              <a:spLocks/>
            </p:cNvSpPr>
            <p:nvPr/>
          </p:nvSpPr>
          <p:spPr bwMode="auto">
            <a:xfrm>
              <a:off x="2068" y="558"/>
              <a:ext cx="361" cy="389"/>
            </a:xfrm>
            <a:custGeom>
              <a:avLst/>
              <a:gdLst/>
              <a:ahLst/>
              <a:cxnLst>
                <a:cxn ang="0">
                  <a:pos x="361" y="389"/>
                </a:cxn>
                <a:cxn ang="0">
                  <a:pos x="245" y="389"/>
                </a:cxn>
                <a:cxn ang="0">
                  <a:pos x="245" y="146"/>
                </a:cxn>
                <a:cxn ang="0">
                  <a:pos x="245" y="146"/>
                </a:cxn>
                <a:cxn ang="0">
                  <a:pos x="242" y="123"/>
                </a:cxn>
                <a:cxn ang="0">
                  <a:pos x="239" y="112"/>
                </a:cxn>
                <a:cxn ang="0">
                  <a:pos x="232" y="105"/>
                </a:cxn>
                <a:cxn ang="0">
                  <a:pos x="225" y="99"/>
                </a:cxn>
                <a:cxn ang="0">
                  <a:pos x="215" y="92"/>
                </a:cxn>
                <a:cxn ang="0">
                  <a:pos x="201" y="92"/>
                </a:cxn>
                <a:cxn ang="0">
                  <a:pos x="187" y="88"/>
                </a:cxn>
                <a:cxn ang="0">
                  <a:pos x="187" y="88"/>
                </a:cxn>
                <a:cxn ang="0">
                  <a:pos x="167" y="92"/>
                </a:cxn>
                <a:cxn ang="0">
                  <a:pos x="150" y="99"/>
                </a:cxn>
                <a:cxn ang="0">
                  <a:pos x="133" y="109"/>
                </a:cxn>
                <a:cxn ang="0">
                  <a:pos x="116" y="123"/>
                </a:cxn>
                <a:cxn ang="0">
                  <a:pos x="116" y="389"/>
                </a:cxn>
                <a:cxn ang="0">
                  <a:pos x="0" y="389"/>
                </a:cxn>
                <a:cxn ang="0">
                  <a:pos x="0" y="10"/>
                </a:cxn>
                <a:cxn ang="0">
                  <a:pos x="112" y="10"/>
                </a:cxn>
                <a:cxn ang="0">
                  <a:pos x="112" y="44"/>
                </a:cxn>
                <a:cxn ang="0">
                  <a:pos x="112" y="44"/>
                </a:cxn>
                <a:cxn ang="0">
                  <a:pos x="143" y="27"/>
                </a:cxn>
                <a:cxn ang="0">
                  <a:pos x="174" y="13"/>
                </a:cxn>
                <a:cxn ang="0">
                  <a:pos x="208" y="3"/>
                </a:cxn>
                <a:cxn ang="0">
                  <a:pos x="242" y="0"/>
                </a:cxn>
                <a:cxn ang="0">
                  <a:pos x="242" y="0"/>
                </a:cxn>
                <a:cxn ang="0">
                  <a:pos x="269" y="3"/>
                </a:cxn>
                <a:cxn ang="0">
                  <a:pos x="293" y="10"/>
                </a:cxn>
                <a:cxn ang="0">
                  <a:pos x="314" y="20"/>
                </a:cxn>
                <a:cxn ang="0">
                  <a:pos x="331" y="34"/>
                </a:cxn>
                <a:cxn ang="0">
                  <a:pos x="344" y="51"/>
                </a:cxn>
                <a:cxn ang="0">
                  <a:pos x="355" y="71"/>
                </a:cxn>
                <a:cxn ang="0">
                  <a:pos x="358" y="92"/>
                </a:cxn>
                <a:cxn ang="0">
                  <a:pos x="361" y="119"/>
                </a:cxn>
                <a:cxn ang="0">
                  <a:pos x="361" y="389"/>
                </a:cxn>
              </a:cxnLst>
              <a:rect l="0" t="0" r="r" b="b"/>
              <a:pathLst>
                <a:path w="361" h="389">
                  <a:moveTo>
                    <a:pt x="361" y="389"/>
                  </a:moveTo>
                  <a:lnTo>
                    <a:pt x="245" y="389"/>
                  </a:lnTo>
                  <a:lnTo>
                    <a:pt x="245" y="146"/>
                  </a:lnTo>
                  <a:lnTo>
                    <a:pt x="245" y="146"/>
                  </a:lnTo>
                  <a:lnTo>
                    <a:pt x="242" y="123"/>
                  </a:lnTo>
                  <a:lnTo>
                    <a:pt x="239" y="112"/>
                  </a:lnTo>
                  <a:lnTo>
                    <a:pt x="232" y="105"/>
                  </a:lnTo>
                  <a:lnTo>
                    <a:pt x="225" y="99"/>
                  </a:lnTo>
                  <a:lnTo>
                    <a:pt x="215" y="92"/>
                  </a:lnTo>
                  <a:lnTo>
                    <a:pt x="201" y="92"/>
                  </a:lnTo>
                  <a:lnTo>
                    <a:pt x="187" y="88"/>
                  </a:lnTo>
                  <a:lnTo>
                    <a:pt x="187" y="88"/>
                  </a:lnTo>
                  <a:lnTo>
                    <a:pt x="167" y="92"/>
                  </a:lnTo>
                  <a:lnTo>
                    <a:pt x="150" y="99"/>
                  </a:lnTo>
                  <a:lnTo>
                    <a:pt x="133" y="109"/>
                  </a:lnTo>
                  <a:lnTo>
                    <a:pt x="116" y="123"/>
                  </a:lnTo>
                  <a:lnTo>
                    <a:pt x="116" y="389"/>
                  </a:lnTo>
                  <a:lnTo>
                    <a:pt x="0" y="389"/>
                  </a:lnTo>
                  <a:lnTo>
                    <a:pt x="0" y="10"/>
                  </a:lnTo>
                  <a:lnTo>
                    <a:pt x="112" y="10"/>
                  </a:lnTo>
                  <a:lnTo>
                    <a:pt x="112" y="44"/>
                  </a:lnTo>
                  <a:lnTo>
                    <a:pt x="112" y="44"/>
                  </a:lnTo>
                  <a:lnTo>
                    <a:pt x="143" y="27"/>
                  </a:lnTo>
                  <a:lnTo>
                    <a:pt x="174" y="13"/>
                  </a:lnTo>
                  <a:lnTo>
                    <a:pt x="208" y="3"/>
                  </a:lnTo>
                  <a:lnTo>
                    <a:pt x="242" y="0"/>
                  </a:lnTo>
                  <a:lnTo>
                    <a:pt x="242" y="0"/>
                  </a:lnTo>
                  <a:lnTo>
                    <a:pt x="269" y="3"/>
                  </a:lnTo>
                  <a:lnTo>
                    <a:pt x="293" y="10"/>
                  </a:lnTo>
                  <a:lnTo>
                    <a:pt x="314" y="20"/>
                  </a:lnTo>
                  <a:lnTo>
                    <a:pt x="331" y="34"/>
                  </a:lnTo>
                  <a:lnTo>
                    <a:pt x="344" y="51"/>
                  </a:lnTo>
                  <a:lnTo>
                    <a:pt x="355" y="71"/>
                  </a:lnTo>
                  <a:lnTo>
                    <a:pt x="358" y="92"/>
                  </a:lnTo>
                  <a:lnTo>
                    <a:pt x="361" y="119"/>
                  </a:lnTo>
                  <a:lnTo>
                    <a:pt x="361" y="389"/>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69" name="Freeform 7"/>
            <p:cNvSpPr>
              <a:spLocks/>
            </p:cNvSpPr>
            <p:nvPr/>
          </p:nvSpPr>
          <p:spPr bwMode="auto">
            <a:xfrm>
              <a:off x="1600" y="568"/>
              <a:ext cx="444" cy="580"/>
            </a:xfrm>
            <a:custGeom>
              <a:avLst/>
              <a:gdLst/>
              <a:ahLst/>
              <a:cxnLst>
                <a:cxn ang="0">
                  <a:pos x="444" y="0"/>
                </a:cxn>
                <a:cxn ang="0">
                  <a:pos x="252" y="457"/>
                </a:cxn>
                <a:cxn ang="0">
                  <a:pos x="252" y="457"/>
                </a:cxn>
                <a:cxn ang="0">
                  <a:pos x="242" y="485"/>
                </a:cxn>
                <a:cxn ang="0">
                  <a:pos x="225" y="505"/>
                </a:cxn>
                <a:cxn ang="0">
                  <a:pos x="208" y="529"/>
                </a:cxn>
                <a:cxn ang="0">
                  <a:pos x="191" y="546"/>
                </a:cxn>
                <a:cxn ang="0">
                  <a:pos x="167" y="560"/>
                </a:cxn>
                <a:cxn ang="0">
                  <a:pos x="143" y="570"/>
                </a:cxn>
                <a:cxn ang="0">
                  <a:pos x="116" y="577"/>
                </a:cxn>
                <a:cxn ang="0">
                  <a:pos x="89" y="580"/>
                </a:cxn>
                <a:cxn ang="0">
                  <a:pos x="89" y="580"/>
                </a:cxn>
                <a:cxn ang="0">
                  <a:pos x="41" y="577"/>
                </a:cxn>
                <a:cxn ang="0">
                  <a:pos x="0" y="570"/>
                </a:cxn>
                <a:cxn ang="0">
                  <a:pos x="17" y="495"/>
                </a:cxn>
                <a:cxn ang="0">
                  <a:pos x="17" y="495"/>
                </a:cxn>
                <a:cxn ang="0">
                  <a:pos x="44" y="498"/>
                </a:cxn>
                <a:cxn ang="0">
                  <a:pos x="68" y="498"/>
                </a:cxn>
                <a:cxn ang="0">
                  <a:pos x="68" y="498"/>
                </a:cxn>
                <a:cxn ang="0">
                  <a:pos x="85" y="498"/>
                </a:cxn>
                <a:cxn ang="0">
                  <a:pos x="99" y="492"/>
                </a:cxn>
                <a:cxn ang="0">
                  <a:pos x="112" y="485"/>
                </a:cxn>
                <a:cxn ang="0">
                  <a:pos x="126" y="474"/>
                </a:cxn>
                <a:cxn ang="0">
                  <a:pos x="136" y="457"/>
                </a:cxn>
                <a:cxn ang="0">
                  <a:pos x="147" y="444"/>
                </a:cxn>
                <a:cxn ang="0">
                  <a:pos x="164" y="406"/>
                </a:cxn>
                <a:cxn ang="0">
                  <a:pos x="174" y="379"/>
                </a:cxn>
                <a:cxn ang="0">
                  <a:pos x="27" y="0"/>
                </a:cxn>
                <a:cxn ang="0">
                  <a:pos x="157" y="0"/>
                </a:cxn>
                <a:cxn ang="0">
                  <a:pos x="225" y="188"/>
                </a:cxn>
                <a:cxn ang="0">
                  <a:pos x="225" y="188"/>
                </a:cxn>
                <a:cxn ang="0">
                  <a:pos x="235" y="222"/>
                </a:cxn>
                <a:cxn ang="0">
                  <a:pos x="242" y="249"/>
                </a:cxn>
                <a:cxn ang="0">
                  <a:pos x="242" y="249"/>
                </a:cxn>
                <a:cxn ang="0">
                  <a:pos x="263" y="184"/>
                </a:cxn>
                <a:cxn ang="0">
                  <a:pos x="331" y="0"/>
                </a:cxn>
                <a:cxn ang="0">
                  <a:pos x="444" y="0"/>
                </a:cxn>
              </a:cxnLst>
              <a:rect l="0" t="0" r="r" b="b"/>
              <a:pathLst>
                <a:path w="444" h="580">
                  <a:moveTo>
                    <a:pt x="444" y="0"/>
                  </a:moveTo>
                  <a:lnTo>
                    <a:pt x="252" y="457"/>
                  </a:lnTo>
                  <a:lnTo>
                    <a:pt x="252" y="457"/>
                  </a:lnTo>
                  <a:lnTo>
                    <a:pt x="242" y="485"/>
                  </a:lnTo>
                  <a:lnTo>
                    <a:pt x="225" y="505"/>
                  </a:lnTo>
                  <a:lnTo>
                    <a:pt x="208" y="529"/>
                  </a:lnTo>
                  <a:lnTo>
                    <a:pt x="191" y="546"/>
                  </a:lnTo>
                  <a:lnTo>
                    <a:pt x="167" y="560"/>
                  </a:lnTo>
                  <a:lnTo>
                    <a:pt x="143" y="570"/>
                  </a:lnTo>
                  <a:lnTo>
                    <a:pt x="116" y="577"/>
                  </a:lnTo>
                  <a:lnTo>
                    <a:pt x="89" y="580"/>
                  </a:lnTo>
                  <a:lnTo>
                    <a:pt x="89" y="580"/>
                  </a:lnTo>
                  <a:lnTo>
                    <a:pt x="41" y="577"/>
                  </a:lnTo>
                  <a:lnTo>
                    <a:pt x="0" y="570"/>
                  </a:lnTo>
                  <a:lnTo>
                    <a:pt x="17" y="495"/>
                  </a:lnTo>
                  <a:lnTo>
                    <a:pt x="17" y="495"/>
                  </a:lnTo>
                  <a:lnTo>
                    <a:pt x="44" y="498"/>
                  </a:lnTo>
                  <a:lnTo>
                    <a:pt x="68" y="498"/>
                  </a:lnTo>
                  <a:lnTo>
                    <a:pt x="68" y="498"/>
                  </a:lnTo>
                  <a:lnTo>
                    <a:pt x="85" y="498"/>
                  </a:lnTo>
                  <a:lnTo>
                    <a:pt x="99" y="492"/>
                  </a:lnTo>
                  <a:lnTo>
                    <a:pt x="112" y="485"/>
                  </a:lnTo>
                  <a:lnTo>
                    <a:pt x="126" y="474"/>
                  </a:lnTo>
                  <a:lnTo>
                    <a:pt x="136" y="457"/>
                  </a:lnTo>
                  <a:lnTo>
                    <a:pt x="147" y="444"/>
                  </a:lnTo>
                  <a:lnTo>
                    <a:pt x="164" y="406"/>
                  </a:lnTo>
                  <a:lnTo>
                    <a:pt x="174" y="379"/>
                  </a:lnTo>
                  <a:lnTo>
                    <a:pt x="27" y="0"/>
                  </a:lnTo>
                  <a:lnTo>
                    <a:pt x="157" y="0"/>
                  </a:lnTo>
                  <a:lnTo>
                    <a:pt x="225" y="188"/>
                  </a:lnTo>
                  <a:lnTo>
                    <a:pt x="225" y="188"/>
                  </a:lnTo>
                  <a:lnTo>
                    <a:pt x="235" y="222"/>
                  </a:lnTo>
                  <a:lnTo>
                    <a:pt x="242" y="249"/>
                  </a:lnTo>
                  <a:lnTo>
                    <a:pt x="242" y="249"/>
                  </a:lnTo>
                  <a:lnTo>
                    <a:pt x="263" y="184"/>
                  </a:lnTo>
                  <a:lnTo>
                    <a:pt x="331" y="0"/>
                  </a:lnTo>
                  <a:lnTo>
                    <a:pt x="444" y="0"/>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72" name="Freeform 8"/>
            <p:cNvSpPr>
              <a:spLocks/>
            </p:cNvSpPr>
            <p:nvPr/>
          </p:nvSpPr>
          <p:spPr bwMode="auto">
            <a:xfrm>
              <a:off x="1303" y="551"/>
              <a:ext cx="324" cy="403"/>
            </a:xfrm>
            <a:custGeom>
              <a:avLst/>
              <a:gdLst/>
              <a:ahLst/>
              <a:cxnLst>
                <a:cxn ang="0">
                  <a:pos x="324" y="273"/>
                </a:cxn>
                <a:cxn ang="0">
                  <a:pos x="310" y="328"/>
                </a:cxn>
                <a:cxn ang="0">
                  <a:pos x="276" y="369"/>
                </a:cxn>
                <a:cxn ang="0">
                  <a:pos x="222" y="392"/>
                </a:cxn>
                <a:cxn ang="0">
                  <a:pos x="157" y="403"/>
                </a:cxn>
                <a:cxn ang="0">
                  <a:pos x="116" y="399"/>
                </a:cxn>
                <a:cxn ang="0">
                  <a:pos x="37" y="386"/>
                </a:cxn>
                <a:cxn ang="0">
                  <a:pos x="34" y="297"/>
                </a:cxn>
                <a:cxn ang="0">
                  <a:pos x="85" y="314"/>
                </a:cxn>
                <a:cxn ang="0">
                  <a:pos x="140" y="321"/>
                </a:cxn>
                <a:cxn ang="0">
                  <a:pos x="164" y="321"/>
                </a:cxn>
                <a:cxn ang="0">
                  <a:pos x="194" y="310"/>
                </a:cxn>
                <a:cxn ang="0">
                  <a:pos x="205" y="297"/>
                </a:cxn>
                <a:cxn ang="0">
                  <a:pos x="208" y="283"/>
                </a:cxn>
                <a:cxn ang="0">
                  <a:pos x="198" y="266"/>
                </a:cxn>
                <a:cxn ang="0">
                  <a:pos x="177" y="256"/>
                </a:cxn>
                <a:cxn ang="0">
                  <a:pos x="99" y="235"/>
                </a:cxn>
                <a:cxn ang="0">
                  <a:pos x="65" y="225"/>
                </a:cxn>
                <a:cxn ang="0">
                  <a:pos x="37" y="205"/>
                </a:cxn>
                <a:cxn ang="0">
                  <a:pos x="17" y="174"/>
                </a:cxn>
                <a:cxn ang="0">
                  <a:pos x="10" y="126"/>
                </a:cxn>
                <a:cxn ang="0">
                  <a:pos x="13" y="99"/>
                </a:cxn>
                <a:cxn ang="0">
                  <a:pos x="37" y="54"/>
                </a:cxn>
                <a:cxn ang="0">
                  <a:pos x="78" y="20"/>
                </a:cxn>
                <a:cxn ang="0">
                  <a:pos x="136" y="3"/>
                </a:cxn>
                <a:cxn ang="0">
                  <a:pos x="167" y="0"/>
                </a:cxn>
                <a:cxn ang="0">
                  <a:pos x="246" y="7"/>
                </a:cxn>
                <a:cxn ang="0">
                  <a:pos x="300" y="20"/>
                </a:cxn>
                <a:cxn ang="0">
                  <a:pos x="270" y="95"/>
                </a:cxn>
                <a:cxn ang="0">
                  <a:pos x="208" y="82"/>
                </a:cxn>
                <a:cxn ang="0">
                  <a:pos x="184" y="78"/>
                </a:cxn>
                <a:cxn ang="0">
                  <a:pos x="147" y="89"/>
                </a:cxn>
                <a:cxn ang="0">
                  <a:pos x="130" y="106"/>
                </a:cxn>
                <a:cxn ang="0">
                  <a:pos x="130" y="112"/>
                </a:cxn>
                <a:cxn ang="0">
                  <a:pos x="136" y="126"/>
                </a:cxn>
                <a:cxn ang="0">
                  <a:pos x="153" y="140"/>
                </a:cxn>
                <a:cxn ang="0">
                  <a:pos x="188" y="147"/>
                </a:cxn>
                <a:cxn ang="0">
                  <a:pos x="225" y="157"/>
                </a:cxn>
                <a:cxn ang="0">
                  <a:pos x="263" y="167"/>
                </a:cxn>
                <a:cxn ang="0">
                  <a:pos x="293" y="188"/>
                </a:cxn>
                <a:cxn ang="0">
                  <a:pos x="317" y="225"/>
                </a:cxn>
                <a:cxn ang="0">
                  <a:pos x="324" y="273"/>
                </a:cxn>
              </a:cxnLst>
              <a:rect l="0" t="0" r="r" b="b"/>
              <a:pathLst>
                <a:path w="324" h="403">
                  <a:moveTo>
                    <a:pt x="324" y="273"/>
                  </a:moveTo>
                  <a:lnTo>
                    <a:pt x="324" y="273"/>
                  </a:lnTo>
                  <a:lnTo>
                    <a:pt x="321" y="304"/>
                  </a:lnTo>
                  <a:lnTo>
                    <a:pt x="310" y="328"/>
                  </a:lnTo>
                  <a:lnTo>
                    <a:pt x="297" y="351"/>
                  </a:lnTo>
                  <a:lnTo>
                    <a:pt x="276" y="369"/>
                  </a:lnTo>
                  <a:lnTo>
                    <a:pt x="249" y="382"/>
                  </a:lnTo>
                  <a:lnTo>
                    <a:pt x="222" y="392"/>
                  </a:lnTo>
                  <a:lnTo>
                    <a:pt x="191" y="399"/>
                  </a:lnTo>
                  <a:lnTo>
                    <a:pt x="157" y="403"/>
                  </a:lnTo>
                  <a:lnTo>
                    <a:pt x="157" y="403"/>
                  </a:lnTo>
                  <a:lnTo>
                    <a:pt x="116" y="399"/>
                  </a:lnTo>
                  <a:lnTo>
                    <a:pt x="75" y="396"/>
                  </a:lnTo>
                  <a:lnTo>
                    <a:pt x="37" y="386"/>
                  </a:lnTo>
                  <a:lnTo>
                    <a:pt x="0" y="372"/>
                  </a:lnTo>
                  <a:lnTo>
                    <a:pt x="34" y="297"/>
                  </a:lnTo>
                  <a:lnTo>
                    <a:pt x="34" y="297"/>
                  </a:lnTo>
                  <a:lnTo>
                    <a:pt x="85" y="314"/>
                  </a:lnTo>
                  <a:lnTo>
                    <a:pt x="112" y="317"/>
                  </a:lnTo>
                  <a:lnTo>
                    <a:pt x="140" y="321"/>
                  </a:lnTo>
                  <a:lnTo>
                    <a:pt x="140" y="321"/>
                  </a:lnTo>
                  <a:lnTo>
                    <a:pt x="164" y="321"/>
                  </a:lnTo>
                  <a:lnTo>
                    <a:pt x="184" y="314"/>
                  </a:lnTo>
                  <a:lnTo>
                    <a:pt x="194" y="310"/>
                  </a:lnTo>
                  <a:lnTo>
                    <a:pt x="201" y="304"/>
                  </a:lnTo>
                  <a:lnTo>
                    <a:pt x="205" y="297"/>
                  </a:lnTo>
                  <a:lnTo>
                    <a:pt x="208" y="283"/>
                  </a:lnTo>
                  <a:lnTo>
                    <a:pt x="208" y="283"/>
                  </a:lnTo>
                  <a:lnTo>
                    <a:pt x="205" y="273"/>
                  </a:lnTo>
                  <a:lnTo>
                    <a:pt x="198" y="266"/>
                  </a:lnTo>
                  <a:lnTo>
                    <a:pt x="191" y="259"/>
                  </a:lnTo>
                  <a:lnTo>
                    <a:pt x="177" y="256"/>
                  </a:lnTo>
                  <a:lnTo>
                    <a:pt x="177" y="256"/>
                  </a:lnTo>
                  <a:lnTo>
                    <a:pt x="99" y="235"/>
                  </a:lnTo>
                  <a:lnTo>
                    <a:pt x="99" y="235"/>
                  </a:lnTo>
                  <a:lnTo>
                    <a:pt x="65" y="225"/>
                  </a:lnTo>
                  <a:lnTo>
                    <a:pt x="51" y="215"/>
                  </a:lnTo>
                  <a:lnTo>
                    <a:pt x="37" y="205"/>
                  </a:lnTo>
                  <a:lnTo>
                    <a:pt x="27" y="191"/>
                  </a:lnTo>
                  <a:lnTo>
                    <a:pt x="17" y="174"/>
                  </a:lnTo>
                  <a:lnTo>
                    <a:pt x="13" y="153"/>
                  </a:lnTo>
                  <a:lnTo>
                    <a:pt x="10" y="126"/>
                  </a:lnTo>
                  <a:lnTo>
                    <a:pt x="10" y="126"/>
                  </a:lnTo>
                  <a:lnTo>
                    <a:pt x="13" y="99"/>
                  </a:lnTo>
                  <a:lnTo>
                    <a:pt x="24" y="75"/>
                  </a:lnTo>
                  <a:lnTo>
                    <a:pt x="37" y="54"/>
                  </a:lnTo>
                  <a:lnTo>
                    <a:pt x="54" y="34"/>
                  </a:lnTo>
                  <a:lnTo>
                    <a:pt x="78" y="20"/>
                  </a:lnTo>
                  <a:lnTo>
                    <a:pt x="106" y="10"/>
                  </a:lnTo>
                  <a:lnTo>
                    <a:pt x="136" y="3"/>
                  </a:lnTo>
                  <a:lnTo>
                    <a:pt x="167" y="0"/>
                  </a:lnTo>
                  <a:lnTo>
                    <a:pt x="167" y="0"/>
                  </a:lnTo>
                  <a:lnTo>
                    <a:pt x="211" y="3"/>
                  </a:lnTo>
                  <a:lnTo>
                    <a:pt x="246" y="7"/>
                  </a:lnTo>
                  <a:lnTo>
                    <a:pt x="273" y="13"/>
                  </a:lnTo>
                  <a:lnTo>
                    <a:pt x="300" y="20"/>
                  </a:lnTo>
                  <a:lnTo>
                    <a:pt x="270" y="95"/>
                  </a:lnTo>
                  <a:lnTo>
                    <a:pt x="270" y="95"/>
                  </a:lnTo>
                  <a:lnTo>
                    <a:pt x="232" y="85"/>
                  </a:lnTo>
                  <a:lnTo>
                    <a:pt x="208" y="82"/>
                  </a:lnTo>
                  <a:lnTo>
                    <a:pt x="184" y="78"/>
                  </a:lnTo>
                  <a:lnTo>
                    <a:pt x="184" y="78"/>
                  </a:lnTo>
                  <a:lnTo>
                    <a:pt x="164" y="82"/>
                  </a:lnTo>
                  <a:lnTo>
                    <a:pt x="147" y="89"/>
                  </a:lnTo>
                  <a:lnTo>
                    <a:pt x="133" y="99"/>
                  </a:lnTo>
                  <a:lnTo>
                    <a:pt x="130" y="106"/>
                  </a:lnTo>
                  <a:lnTo>
                    <a:pt x="130" y="112"/>
                  </a:lnTo>
                  <a:lnTo>
                    <a:pt x="130" y="112"/>
                  </a:lnTo>
                  <a:lnTo>
                    <a:pt x="130" y="119"/>
                  </a:lnTo>
                  <a:lnTo>
                    <a:pt x="136" y="126"/>
                  </a:lnTo>
                  <a:lnTo>
                    <a:pt x="143" y="133"/>
                  </a:lnTo>
                  <a:lnTo>
                    <a:pt x="153" y="140"/>
                  </a:lnTo>
                  <a:lnTo>
                    <a:pt x="153" y="140"/>
                  </a:lnTo>
                  <a:lnTo>
                    <a:pt x="188" y="147"/>
                  </a:lnTo>
                  <a:lnTo>
                    <a:pt x="225" y="157"/>
                  </a:lnTo>
                  <a:lnTo>
                    <a:pt x="225" y="157"/>
                  </a:lnTo>
                  <a:lnTo>
                    <a:pt x="246" y="160"/>
                  </a:lnTo>
                  <a:lnTo>
                    <a:pt x="263" y="167"/>
                  </a:lnTo>
                  <a:lnTo>
                    <a:pt x="280" y="177"/>
                  </a:lnTo>
                  <a:lnTo>
                    <a:pt x="293" y="188"/>
                  </a:lnTo>
                  <a:lnTo>
                    <a:pt x="307" y="205"/>
                  </a:lnTo>
                  <a:lnTo>
                    <a:pt x="317" y="225"/>
                  </a:lnTo>
                  <a:lnTo>
                    <a:pt x="321" y="246"/>
                  </a:lnTo>
                  <a:lnTo>
                    <a:pt x="324" y="273"/>
                  </a:lnTo>
                  <a:lnTo>
                    <a:pt x="324" y="273"/>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84" name="Freeform 9"/>
            <p:cNvSpPr>
              <a:spLocks noEditPoints="1"/>
            </p:cNvSpPr>
            <p:nvPr/>
          </p:nvSpPr>
          <p:spPr bwMode="auto">
            <a:xfrm>
              <a:off x="4007" y="558"/>
              <a:ext cx="334" cy="396"/>
            </a:xfrm>
            <a:custGeom>
              <a:avLst/>
              <a:gdLst/>
              <a:ahLst/>
              <a:cxnLst>
                <a:cxn ang="0">
                  <a:pos x="225" y="389"/>
                </a:cxn>
                <a:cxn ang="0">
                  <a:pos x="225" y="358"/>
                </a:cxn>
                <a:cxn ang="0">
                  <a:pos x="174" y="385"/>
                </a:cxn>
                <a:cxn ang="0">
                  <a:pos x="116" y="396"/>
                </a:cxn>
                <a:cxn ang="0">
                  <a:pos x="92" y="396"/>
                </a:cxn>
                <a:cxn ang="0">
                  <a:pos x="47" y="382"/>
                </a:cxn>
                <a:cxn ang="0">
                  <a:pos x="17" y="355"/>
                </a:cxn>
                <a:cxn ang="0">
                  <a:pos x="0" y="314"/>
                </a:cxn>
                <a:cxn ang="0">
                  <a:pos x="0" y="290"/>
                </a:cxn>
                <a:cxn ang="0">
                  <a:pos x="3" y="249"/>
                </a:cxn>
                <a:cxn ang="0">
                  <a:pos x="20" y="215"/>
                </a:cxn>
                <a:cxn ang="0">
                  <a:pos x="44" y="191"/>
                </a:cxn>
                <a:cxn ang="0">
                  <a:pos x="71" y="170"/>
                </a:cxn>
                <a:cxn ang="0">
                  <a:pos x="146" y="150"/>
                </a:cxn>
                <a:cxn ang="0">
                  <a:pos x="222" y="146"/>
                </a:cxn>
                <a:cxn ang="0">
                  <a:pos x="222" y="136"/>
                </a:cxn>
                <a:cxn ang="0">
                  <a:pos x="215" y="105"/>
                </a:cxn>
                <a:cxn ang="0">
                  <a:pos x="198" y="92"/>
                </a:cxn>
                <a:cxn ang="0">
                  <a:pos x="174" y="82"/>
                </a:cxn>
                <a:cxn ang="0">
                  <a:pos x="153" y="82"/>
                </a:cxn>
                <a:cxn ang="0">
                  <a:pos x="95" y="92"/>
                </a:cxn>
                <a:cxn ang="0">
                  <a:pos x="44" y="116"/>
                </a:cxn>
                <a:cxn ang="0">
                  <a:pos x="17" y="47"/>
                </a:cxn>
                <a:cxn ang="0">
                  <a:pos x="99" y="13"/>
                </a:cxn>
                <a:cxn ang="0">
                  <a:pos x="187" y="0"/>
                </a:cxn>
                <a:cxn ang="0">
                  <a:pos x="218" y="3"/>
                </a:cxn>
                <a:cxn ang="0">
                  <a:pos x="273" y="20"/>
                </a:cxn>
                <a:cxn ang="0">
                  <a:pos x="310" y="47"/>
                </a:cxn>
                <a:cxn ang="0">
                  <a:pos x="331" y="92"/>
                </a:cxn>
                <a:cxn ang="0">
                  <a:pos x="334" y="389"/>
                </a:cxn>
                <a:cxn ang="0">
                  <a:pos x="222" y="218"/>
                </a:cxn>
                <a:cxn ang="0">
                  <a:pos x="181" y="218"/>
                </a:cxn>
                <a:cxn ang="0">
                  <a:pos x="146" y="225"/>
                </a:cxn>
                <a:cxn ang="0">
                  <a:pos x="126" y="242"/>
                </a:cxn>
                <a:cxn ang="0">
                  <a:pos x="116" y="273"/>
                </a:cxn>
                <a:cxn ang="0">
                  <a:pos x="116" y="286"/>
                </a:cxn>
                <a:cxn ang="0">
                  <a:pos x="126" y="300"/>
                </a:cxn>
                <a:cxn ang="0">
                  <a:pos x="146" y="314"/>
                </a:cxn>
                <a:cxn ang="0">
                  <a:pos x="163" y="317"/>
                </a:cxn>
                <a:cxn ang="0">
                  <a:pos x="194" y="307"/>
                </a:cxn>
                <a:cxn ang="0">
                  <a:pos x="222" y="286"/>
                </a:cxn>
              </a:cxnLst>
              <a:rect l="0" t="0" r="r" b="b"/>
              <a:pathLst>
                <a:path w="334" h="396">
                  <a:moveTo>
                    <a:pt x="334" y="389"/>
                  </a:moveTo>
                  <a:lnTo>
                    <a:pt x="225" y="389"/>
                  </a:lnTo>
                  <a:lnTo>
                    <a:pt x="225" y="358"/>
                  </a:lnTo>
                  <a:lnTo>
                    <a:pt x="225" y="358"/>
                  </a:lnTo>
                  <a:lnTo>
                    <a:pt x="201" y="375"/>
                  </a:lnTo>
                  <a:lnTo>
                    <a:pt x="174" y="385"/>
                  </a:lnTo>
                  <a:lnTo>
                    <a:pt x="146" y="392"/>
                  </a:lnTo>
                  <a:lnTo>
                    <a:pt x="116" y="396"/>
                  </a:lnTo>
                  <a:lnTo>
                    <a:pt x="116" y="396"/>
                  </a:lnTo>
                  <a:lnTo>
                    <a:pt x="92" y="396"/>
                  </a:lnTo>
                  <a:lnTo>
                    <a:pt x="68" y="389"/>
                  </a:lnTo>
                  <a:lnTo>
                    <a:pt x="47" y="382"/>
                  </a:lnTo>
                  <a:lnTo>
                    <a:pt x="30" y="368"/>
                  </a:lnTo>
                  <a:lnTo>
                    <a:pt x="17" y="355"/>
                  </a:lnTo>
                  <a:lnTo>
                    <a:pt x="6" y="338"/>
                  </a:lnTo>
                  <a:lnTo>
                    <a:pt x="0" y="314"/>
                  </a:lnTo>
                  <a:lnTo>
                    <a:pt x="0" y="290"/>
                  </a:lnTo>
                  <a:lnTo>
                    <a:pt x="0" y="290"/>
                  </a:lnTo>
                  <a:lnTo>
                    <a:pt x="0" y="269"/>
                  </a:lnTo>
                  <a:lnTo>
                    <a:pt x="3" y="249"/>
                  </a:lnTo>
                  <a:lnTo>
                    <a:pt x="10" y="232"/>
                  </a:lnTo>
                  <a:lnTo>
                    <a:pt x="20" y="215"/>
                  </a:lnTo>
                  <a:lnTo>
                    <a:pt x="30" y="201"/>
                  </a:lnTo>
                  <a:lnTo>
                    <a:pt x="44" y="191"/>
                  </a:lnTo>
                  <a:lnTo>
                    <a:pt x="58" y="181"/>
                  </a:lnTo>
                  <a:lnTo>
                    <a:pt x="71" y="170"/>
                  </a:lnTo>
                  <a:lnTo>
                    <a:pt x="109" y="157"/>
                  </a:lnTo>
                  <a:lnTo>
                    <a:pt x="146" y="150"/>
                  </a:lnTo>
                  <a:lnTo>
                    <a:pt x="184" y="146"/>
                  </a:lnTo>
                  <a:lnTo>
                    <a:pt x="222" y="146"/>
                  </a:lnTo>
                  <a:lnTo>
                    <a:pt x="222" y="136"/>
                  </a:lnTo>
                  <a:lnTo>
                    <a:pt x="222" y="136"/>
                  </a:lnTo>
                  <a:lnTo>
                    <a:pt x="218" y="112"/>
                  </a:lnTo>
                  <a:lnTo>
                    <a:pt x="215" y="105"/>
                  </a:lnTo>
                  <a:lnTo>
                    <a:pt x="208" y="95"/>
                  </a:lnTo>
                  <a:lnTo>
                    <a:pt x="198" y="92"/>
                  </a:lnTo>
                  <a:lnTo>
                    <a:pt x="187" y="85"/>
                  </a:lnTo>
                  <a:lnTo>
                    <a:pt x="174" y="82"/>
                  </a:lnTo>
                  <a:lnTo>
                    <a:pt x="153" y="82"/>
                  </a:lnTo>
                  <a:lnTo>
                    <a:pt x="153" y="82"/>
                  </a:lnTo>
                  <a:lnTo>
                    <a:pt x="126" y="85"/>
                  </a:lnTo>
                  <a:lnTo>
                    <a:pt x="95" y="92"/>
                  </a:lnTo>
                  <a:lnTo>
                    <a:pt x="68" y="105"/>
                  </a:lnTo>
                  <a:lnTo>
                    <a:pt x="44" y="116"/>
                  </a:lnTo>
                  <a:lnTo>
                    <a:pt x="17" y="47"/>
                  </a:lnTo>
                  <a:lnTo>
                    <a:pt x="17" y="47"/>
                  </a:lnTo>
                  <a:lnTo>
                    <a:pt x="54" y="30"/>
                  </a:lnTo>
                  <a:lnTo>
                    <a:pt x="99" y="13"/>
                  </a:lnTo>
                  <a:lnTo>
                    <a:pt x="143" y="3"/>
                  </a:lnTo>
                  <a:lnTo>
                    <a:pt x="187" y="0"/>
                  </a:lnTo>
                  <a:lnTo>
                    <a:pt x="187" y="0"/>
                  </a:lnTo>
                  <a:lnTo>
                    <a:pt x="218" y="3"/>
                  </a:lnTo>
                  <a:lnTo>
                    <a:pt x="249" y="10"/>
                  </a:lnTo>
                  <a:lnTo>
                    <a:pt x="273" y="20"/>
                  </a:lnTo>
                  <a:lnTo>
                    <a:pt x="293" y="30"/>
                  </a:lnTo>
                  <a:lnTo>
                    <a:pt x="310" y="47"/>
                  </a:lnTo>
                  <a:lnTo>
                    <a:pt x="324" y="68"/>
                  </a:lnTo>
                  <a:lnTo>
                    <a:pt x="331" y="92"/>
                  </a:lnTo>
                  <a:lnTo>
                    <a:pt x="334" y="119"/>
                  </a:lnTo>
                  <a:lnTo>
                    <a:pt x="334" y="389"/>
                  </a:lnTo>
                  <a:close/>
                  <a:moveTo>
                    <a:pt x="222" y="286"/>
                  </a:moveTo>
                  <a:lnTo>
                    <a:pt x="222" y="218"/>
                  </a:lnTo>
                  <a:lnTo>
                    <a:pt x="222" y="218"/>
                  </a:lnTo>
                  <a:lnTo>
                    <a:pt x="181" y="218"/>
                  </a:lnTo>
                  <a:lnTo>
                    <a:pt x="163" y="222"/>
                  </a:lnTo>
                  <a:lnTo>
                    <a:pt x="146" y="225"/>
                  </a:lnTo>
                  <a:lnTo>
                    <a:pt x="136" y="232"/>
                  </a:lnTo>
                  <a:lnTo>
                    <a:pt x="126" y="242"/>
                  </a:lnTo>
                  <a:lnTo>
                    <a:pt x="119" y="256"/>
                  </a:lnTo>
                  <a:lnTo>
                    <a:pt x="116" y="273"/>
                  </a:lnTo>
                  <a:lnTo>
                    <a:pt x="116" y="273"/>
                  </a:lnTo>
                  <a:lnTo>
                    <a:pt x="116" y="286"/>
                  </a:lnTo>
                  <a:lnTo>
                    <a:pt x="119" y="293"/>
                  </a:lnTo>
                  <a:lnTo>
                    <a:pt x="126" y="300"/>
                  </a:lnTo>
                  <a:lnTo>
                    <a:pt x="133" y="307"/>
                  </a:lnTo>
                  <a:lnTo>
                    <a:pt x="146" y="314"/>
                  </a:lnTo>
                  <a:lnTo>
                    <a:pt x="163" y="317"/>
                  </a:lnTo>
                  <a:lnTo>
                    <a:pt x="163" y="317"/>
                  </a:lnTo>
                  <a:lnTo>
                    <a:pt x="181" y="314"/>
                  </a:lnTo>
                  <a:lnTo>
                    <a:pt x="194" y="307"/>
                  </a:lnTo>
                  <a:lnTo>
                    <a:pt x="208" y="300"/>
                  </a:lnTo>
                  <a:lnTo>
                    <a:pt x="222" y="286"/>
                  </a:lnTo>
                  <a:lnTo>
                    <a:pt x="222" y="286"/>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90" name="Freeform 10"/>
            <p:cNvSpPr>
              <a:spLocks noEditPoints="1"/>
            </p:cNvSpPr>
            <p:nvPr/>
          </p:nvSpPr>
          <p:spPr bwMode="auto">
            <a:xfrm>
              <a:off x="2873" y="558"/>
              <a:ext cx="379" cy="396"/>
            </a:xfrm>
            <a:custGeom>
              <a:avLst/>
              <a:gdLst/>
              <a:ahLst/>
              <a:cxnLst>
                <a:cxn ang="0">
                  <a:pos x="379" y="184"/>
                </a:cxn>
                <a:cxn ang="0">
                  <a:pos x="127" y="225"/>
                </a:cxn>
                <a:cxn ang="0">
                  <a:pos x="127" y="242"/>
                </a:cxn>
                <a:cxn ang="0">
                  <a:pos x="140" y="276"/>
                </a:cxn>
                <a:cxn ang="0">
                  <a:pos x="164" y="297"/>
                </a:cxn>
                <a:cxn ang="0">
                  <a:pos x="208" y="310"/>
                </a:cxn>
                <a:cxn ang="0">
                  <a:pos x="236" y="310"/>
                </a:cxn>
                <a:cxn ang="0">
                  <a:pos x="290" y="300"/>
                </a:cxn>
                <a:cxn ang="0">
                  <a:pos x="331" y="283"/>
                </a:cxn>
                <a:cxn ang="0">
                  <a:pos x="362" y="351"/>
                </a:cxn>
                <a:cxn ang="0">
                  <a:pos x="280" y="385"/>
                </a:cxn>
                <a:cxn ang="0">
                  <a:pos x="191" y="396"/>
                </a:cxn>
                <a:cxn ang="0">
                  <a:pos x="150" y="392"/>
                </a:cxn>
                <a:cxn ang="0">
                  <a:pos x="82" y="365"/>
                </a:cxn>
                <a:cxn ang="0">
                  <a:pos x="31" y="314"/>
                </a:cxn>
                <a:cxn ang="0">
                  <a:pos x="4" y="242"/>
                </a:cxn>
                <a:cxn ang="0">
                  <a:pos x="0" y="201"/>
                </a:cxn>
                <a:cxn ang="0">
                  <a:pos x="7" y="157"/>
                </a:cxn>
                <a:cxn ang="0">
                  <a:pos x="17" y="116"/>
                </a:cxn>
                <a:cxn ang="0">
                  <a:pos x="38" y="82"/>
                </a:cxn>
                <a:cxn ang="0">
                  <a:pos x="92" y="30"/>
                </a:cxn>
                <a:cxn ang="0">
                  <a:pos x="164" y="3"/>
                </a:cxn>
                <a:cxn ang="0">
                  <a:pos x="202" y="0"/>
                </a:cxn>
                <a:cxn ang="0">
                  <a:pos x="284" y="13"/>
                </a:cxn>
                <a:cxn ang="0">
                  <a:pos x="314" y="30"/>
                </a:cxn>
                <a:cxn ang="0">
                  <a:pos x="338" y="51"/>
                </a:cxn>
                <a:cxn ang="0">
                  <a:pos x="369" y="109"/>
                </a:cxn>
                <a:cxn ang="0">
                  <a:pos x="379" y="184"/>
                </a:cxn>
                <a:cxn ang="0">
                  <a:pos x="256" y="150"/>
                </a:cxn>
                <a:cxn ang="0">
                  <a:pos x="256" y="133"/>
                </a:cxn>
                <a:cxn ang="0">
                  <a:pos x="249" y="109"/>
                </a:cxn>
                <a:cxn ang="0">
                  <a:pos x="236" y="92"/>
                </a:cxn>
                <a:cxn ang="0">
                  <a:pos x="212" y="82"/>
                </a:cxn>
                <a:cxn ang="0">
                  <a:pos x="198" y="82"/>
                </a:cxn>
                <a:cxn ang="0">
                  <a:pos x="171" y="85"/>
                </a:cxn>
                <a:cxn ang="0">
                  <a:pos x="150" y="99"/>
                </a:cxn>
                <a:cxn ang="0">
                  <a:pos x="137" y="123"/>
                </a:cxn>
                <a:cxn ang="0">
                  <a:pos x="256" y="150"/>
                </a:cxn>
              </a:cxnLst>
              <a:rect l="0" t="0" r="r" b="b"/>
              <a:pathLst>
                <a:path w="379" h="396">
                  <a:moveTo>
                    <a:pt x="379" y="184"/>
                  </a:moveTo>
                  <a:lnTo>
                    <a:pt x="379" y="184"/>
                  </a:lnTo>
                  <a:lnTo>
                    <a:pt x="376" y="225"/>
                  </a:lnTo>
                  <a:lnTo>
                    <a:pt x="127" y="225"/>
                  </a:lnTo>
                  <a:lnTo>
                    <a:pt x="127" y="225"/>
                  </a:lnTo>
                  <a:lnTo>
                    <a:pt x="127" y="242"/>
                  </a:lnTo>
                  <a:lnTo>
                    <a:pt x="133" y="259"/>
                  </a:lnTo>
                  <a:lnTo>
                    <a:pt x="140" y="276"/>
                  </a:lnTo>
                  <a:lnTo>
                    <a:pt x="150" y="290"/>
                  </a:lnTo>
                  <a:lnTo>
                    <a:pt x="164" y="297"/>
                  </a:lnTo>
                  <a:lnTo>
                    <a:pt x="185" y="307"/>
                  </a:lnTo>
                  <a:lnTo>
                    <a:pt x="208" y="310"/>
                  </a:lnTo>
                  <a:lnTo>
                    <a:pt x="236" y="310"/>
                  </a:lnTo>
                  <a:lnTo>
                    <a:pt x="236" y="310"/>
                  </a:lnTo>
                  <a:lnTo>
                    <a:pt x="263" y="310"/>
                  </a:lnTo>
                  <a:lnTo>
                    <a:pt x="290" y="300"/>
                  </a:lnTo>
                  <a:lnTo>
                    <a:pt x="314" y="293"/>
                  </a:lnTo>
                  <a:lnTo>
                    <a:pt x="331" y="283"/>
                  </a:lnTo>
                  <a:lnTo>
                    <a:pt x="362" y="351"/>
                  </a:lnTo>
                  <a:lnTo>
                    <a:pt x="362" y="351"/>
                  </a:lnTo>
                  <a:lnTo>
                    <a:pt x="321" y="372"/>
                  </a:lnTo>
                  <a:lnTo>
                    <a:pt x="280" y="385"/>
                  </a:lnTo>
                  <a:lnTo>
                    <a:pt x="239" y="392"/>
                  </a:lnTo>
                  <a:lnTo>
                    <a:pt x="191" y="396"/>
                  </a:lnTo>
                  <a:lnTo>
                    <a:pt x="191" y="396"/>
                  </a:lnTo>
                  <a:lnTo>
                    <a:pt x="150" y="392"/>
                  </a:lnTo>
                  <a:lnTo>
                    <a:pt x="113" y="382"/>
                  </a:lnTo>
                  <a:lnTo>
                    <a:pt x="82" y="365"/>
                  </a:lnTo>
                  <a:lnTo>
                    <a:pt x="51" y="344"/>
                  </a:lnTo>
                  <a:lnTo>
                    <a:pt x="31" y="314"/>
                  </a:lnTo>
                  <a:lnTo>
                    <a:pt x="14" y="280"/>
                  </a:lnTo>
                  <a:lnTo>
                    <a:pt x="4" y="242"/>
                  </a:lnTo>
                  <a:lnTo>
                    <a:pt x="0" y="201"/>
                  </a:lnTo>
                  <a:lnTo>
                    <a:pt x="0" y="201"/>
                  </a:lnTo>
                  <a:lnTo>
                    <a:pt x="4" y="177"/>
                  </a:lnTo>
                  <a:lnTo>
                    <a:pt x="7" y="157"/>
                  </a:lnTo>
                  <a:lnTo>
                    <a:pt x="10" y="136"/>
                  </a:lnTo>
                  <a:lnTo>
                    <a:pt x="17" y="116"/>
                  </a:lnTo>
                  <a:lnTo>
                    <a:pt x="28" y="99"/>
                  </a:lnTo>
                  <a:lnTo>
                    <a:pt x="38" y="82"/>
                  </a:lnTo>
                  <a:lnTo>
                    <a:pt x="62" y="54"/>
                  </a:lnTo>
                  <a:lnTo>
                    <a:pt x="92" y="30"/>
                  </a:lnTo>
                  <a:lnTo>
                    <a:pt x="127" y="13"/>
                  </a:lnTo>
                  <a:lnTo>
                    <a:pt x="164" y="3"/>
                  </a:lnTo>
                  <a:lnTo>
                    <a:pt x="202" y="0"/>
                  </a:lnTo>
                  <a:lnTo>
                    <a:pt x="202" y="0"/>
                  </a:lnTo>
                  <a:lnTo>
                    <a:pt x="246" y="3"/>
                  </a:lnTo>
                  <a:lnTo>
                    <a:pt x="284" y="13"/>
                  </a:lnTo>
                  <a:lnTo>
                    <a:pt x="301" y="20"/>
                  </a:lnTo>
                  <a:lnTo>
                    <a:pt x="314" y="30"/>
                  </a:lnTo>
                  <a:lnTo>
                    <a:pt x="328" y="41"/>
                  </a:lnTo>
                  <a:lnTo>
                    <a:pt x="338" y="51"/>
                  </a:lnTo>
                  <a:lnTo>
                    <a:pt x="355" y="78"/>
                  </a:lnTo>
                  <a:lnTo>
                    <a:pt x="369" y="109"/>
                  </a:lnTo>
                  <a:lnTo>
                    <a:pt x="376" y="146"/>
                  </a:lnTo>
                  <a:lnTo>
                    <a:pt x="379" y="184"/>
                  </a:lnTo>
                  <a:lnTo>
                    <a:pt x="379" y="184"/>
                  </a:lnTo>
                  <a:close/>
                  <a:moveTo>
                    <a:pt x="256" y="150"/>
                  </a:moveTo>
                  <a:lnTo>
                    <a:pt x="256" y="150"/>
                  </a:lnTo>
                  <a:lnTo>
                    <a:pt x="256" y="133"/>
                  </a:lnTo>
                  <a:lnTo>
                    <a:pt x="253" y="119"/>
                  </a:lnTo>
                  <a:lnTo>
                    <a:pt x="249" y="109"/>
                  </a:lnTo>
                  <a:lnTo>
                    <a:pt x="243" y="99"/>
                  </a:lnTo>
                  <a:lnTo>
                    <a:pt x="236" y="92"/>
                  </a:lnTo>
                  <a:lnTo>
                    <a:pt x="226" y="85"/>
                  </a:lnTo>
                  <a:lnTo>
                    <a:pt x="212" y="82"/>
                  </a:lnTo>
                  <a:lnTo>
                    <a:pt x="198" y="82"/>
                  </a:lnTo>
                  <a:lnTo>
                    <a:pt x="198" y="82"/>
                  </a:lnTo>
                  <a:lnTo>
                    <a:pt x="181" y="82"/>
                  </a:lnTo>
                  <a:lnTo>
                    <a:pt x="171" y="85"/>
                  </a:lnTo>
                  <a:lnTo>
                    <a:pt x="161" y="92"/>
                  </a:lnTo>
                  <a:lnTo>
                    <a:pt x="150" y="99"/>
                  </a:lnTo>
                  <a:lnTo>
                    <a:pt x="140" y="109"/>
                  </a:lnTo>
                  <a:lnTo>
                    <a:pt x="137" y="123"/>
                  </a:lnTo>
                  <a:lnTo>
                    <a:pt x="127" y="150"/>
                  </a:lnTo>
                  <a:lnTo>
                    <a:pt x="256" y="150"/>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sp>
          <p:nvSpPr>
            <p:cNvPr id="92" name="Freeform 11"/>
            <p:cNvSpPr>
              <a:spLocks noEditPoints="1"/>
            </p:cNvSpPr>
            <p:nvPr/>
          </p:nvSpPr>
          <p:spPr bwMode="auto">
            <a:xfrm>
              <a:off x="2470" y="558"/>
              <a:ext cx="407" cy="597"/>
            </a:xfrm>
            <a:custGeom>
              <a:avLst/>
              <a:gdLst/>
              <a:ahLst/>
              <a:cxnLst>
                <a:cxn ang="0">
                  <a:pos x="403" y="454"/>
                </a:cxn>
                <a:cxn ang="0">
                  <a:pos x="386" y="505"/>
                </a:cxn>
                <a:cxn ang="0">
                  <a:pos x="335" y="556"/>
                </a:cxn>
                <a:cxn ang="0">
                  <a:pos x="226" y="594"/>
                </a:cxn>
                <a:cxn ang="0">
                  <a:pos x="151" y="594"/>
                </a:cxn>
                <a:cxn ang="0">
                  <a:pos x="58" y="573"/>
                </a:cxn>
                <a:cxn ang="0">
                  <a:pos x="7" y="522"/>
                </a:cxn>
                <a:cxn ang="0">
                  <a:pos x="0" y="478"/>
                </a:cxn>
                <a:cxn ang="0">
                  <a:pos x="4" y="447"/>
                </a:cxn>
                <a:cxn ang="0">
                  <a:pos x="41" y="406"/>
                </a:cxn>
                <a:cxn ang="0">
                  <a:pos x="41" y="382"/>
                </a:cxn>
                <a:cxn ang="0">
                  <a:pos x="17" y="358"/>
                </a:cxn>
                <a:cxn ang="0">
                  <a:pos x="7" y="307"/>
                </a:cxn>
                <a:cxn ang="0">
                  <a:pos x="14" y="280"/>
                </a:cxn>
                <a:cxn ang="0">
                  <a:pos x="52" y="235"/>
                </a:cxn>
                <a:cxn ang="0">
                  <a:pos x="62" y="204"/>
                </a:cxn>
                <a:cxn ang="0">
                  <a:pos x="31" y="160"/>
                </a:cxn>
                <a:cxn ang="0">
                  <a:pos x="28" y="123"/>
                </a:cxn>
                <a:cxn ang="0">
                  <a:pos x="58" y="47"/>
                </a:cxn>
                <a:cxn ang="0">
                  <a:pos x="134" y="6"/>
                </a:cxn>
                <a:cxn ang="0">
                  <a:pos x="205" y="0"/>
                </a:cxn>
                <a:cxn ang="0">
                  <a:pos x="294" y="10"/>
                </a:cxn>
                <a:cxn ang="0">
                  <a:pos x="355" y="58"/>
                </a:cxn>
                <a:cxn ang="0">
                  <a:pos x="369" y="119"/>
                </a:cxn>
                <a:cxn ang="0">
                  <a:pos x="366" y="153"/>
                </a:cxn>
                <a:cxn ang="0">
                  <a:pos x="338" y="201"/>
                </a:cxn>
                <a:cxn ang="0">
                  <a:pos x="256" y="242"/>
                </a:cxn>
                <a:cxn ang="0">
                  <a:pos x="192" y="249"/>
                </a:cxn>
                <a:cxn ang="0">
                  <a:pos x="144" y="245"/>
                </a:cxn>
                <a:cxn ang="0">
                  <a:pos x="116" y="276"/>
                </a:cxn>
                <a:cxn ang="0">
                  <a:pos x="123" y="293"/>
                </a:cxn>
                <a:cxn ang="0">
                  <a:pos x="157" y="307"/>
                </a:cxn>
                <a:cxn ang="0">
                  <a:pos x="267" y="310"/>
                </a:cxn>
                <a:cxn ang="0">
                  <a:pos x="349" y="327"/>
                </a:cxn>
                <a:cxn ang="0">
                  <a:pos x="396" y="379"/>
                </a:cxn>
                <a:cxn ang="0">
                  <a:pos x="407" y="433"/>
                </a:cxn>
                <a:cxn ang="0">
                  <a:pos x="253" y="102"/>
                </a:cxn>
                <a:cxn ang="0">
                  <a:pos x="236" y="78"/>
                </a:cxn>
                <a:cxn ang="0">
                  <a:pos x="198" y="68"/>
                </a:cxn>
                <a:cxn ang="0">
                  <a:pos x="174" y="71"/>
                </a:cxn>
                <a:cxn ang="0">
                  <a:pos x="147" y="105"/>
                </a:cxn>
                <a:cxn ang="0">
                  <a:pos x="147" y="146"/>
                </a:cxn>
                <a:cxn ang="0">
                  <a:pos x="164" y="174"/>
                </a:cxn>
                <a:cxn ang="0">
                  <a:pos x="198" y="184"/>
                </a:cxn>
                <a:cxn ang="0">
                  <a:pos x="222" y="177"/>
                </a:cxn>
                <a:cxn ang="0">
                  <a:pos x="250" y="157"/>
                </a:cxn>
                <a:cxn ang="0">
                  <a:pos x="256" y="126"/>
                </a:cxn>
                <a:cxn ang="0">
                  <a:pos x="287" y="440"/>
                </a:cxn>
                <a:cxn ang="0">
                  <a:pos x="273" y="416"/>
                </a:cxn>
                <a:cxn ang="0">
                  <a:pos x="134" y="409"/>
                </a:cxn>
                <a:cxn ang="0">
                  <a:pos x="110" y="430"/>
                </a:cxn>
                <a:cxn ang="0">
                  <a:pos x="96" y="464"/>
                </a:cxn>
                <a:cxn ang="0">
                  <a:pos x="103" y="484"/>
                </a:cxn>
                <a:cxn ang="0">
                  <a:pos x="137" y="508"/>
                </a:cxn>
                <a:cxn ang="0">
                  <a:pos x="192" y="519"/>
                </a:cxn>
                <a:cxn ang="0">
                  <a:pos x="229" y="512"/>
                </a:cxn>
                <a:cxn ang="0">
                  <a:pos x="270" y="491"/>
                </a:cxn>
                <a:cxn ang="0">
                  <a:pos x="287" y="450"/>
                </a:cxn>
              </a:cxnLst>
              <a:rect l="0" t="0" r="r" b="b"/>
              <a:pathLst>
                <a:path w="407" h="597">
                  <a:moveTo>
                    <a:pt x="407" y="433"/>
                  </a:moveTo>
                  <a:lnTo>
                    <a:pt x="407" y="433"/>
                  </a:lnTo>
                  <a:lnTo>
                    <a:pt x="403" y="454"/>
                  </a:lnTo>
                  <a:lnTo>
                    <a:pt x="400" y="474"/>
                  </a:lnTo>
                  <a:lnTo>
                    <a:pt x="393" y="491"/>
                  </a:lnTo>
                  <a:lnTo>
                    <a:pt x="386" y="505"/>
                  </a:lnTo>
                  <a:lnTo>
                    <a:pt x="376" y="522"/>
                  </a:lnTo>
                  <a:lnTo>
                    <a:pt x="366" y="536"/>
                  </a:lnTo>
                  <a:lnTo>
                    <a:pt x="335" y="556"/>
                  </a:lnTo>
                  <a:lnTo>
                    <a:pt x="304" y="573"/>
                  </a:lnTo>
                  <a:lnTo>
                    <a:pt x="267" y="587"/>
                  </a:lnTo>
                  <a:lnTo>
                    <a:pt x="226" y="594"/>
                  </a:lnTo>
                  <a:lnTo>
                    <a:pt x="188" y="597"/>
                  </a:lnTo>
                  <a:lnTo>
                    <a:pt x="188" y="597"/>
                  </a:lnTo>
                  <a:lnTo>
                    <a:pt x="151" y="594"/>
                  </a:lnTo>
                  <a:lnTo>
                    <a:pt x="116" y="590"/>
                  </a:lnTo>
                  <a:lnTo>
                    <a:pt x="86" y="584"/>
                  </a:lnTo>
                  <a:lnTo>
                    <a:pt x="58" y="573"/>
                  </a:lnTo>
                  <a:lnTo>
                    <a:pt x="35" y="556"/>
                  </a:lnTo>
                  <a:lnTo>
                    <a:pt x="14" y="536"/>
                  </a:lnTo>
                  <a:lnTo>
                    <a:pt x="7" y="522"/>
                  </a:lnTo>
                  <a:lnTo>
                    <a:pt x="4" y="508"/>
                  </a:lnTo>
                  <a:lnTo>
                    <a:pt x="0" y="495"/>
                  </a:lnTo>
                  <a:lnTo>
                    <a:pt x="0" y="478"/>
                  </a:lnTo>
                  <a:lnTo>
                    <a:pt x="0" y="478"/>
                  </a:lnTo>
                  <a:lnTo>
                    <a:pt x="0" y="464"/>
                  </a:lnTo>
                  <a:lnTo>
                    <a:pt x="4" y="447"/>
                  </a:lnTo>
                  <a:lnTo>
                    <a:pt x="11" y="437"/>
                  </a:lnTo>
                  <a:lnTo>
                    <a:pt x="21" y="423"/>
                  </a:lnTo>
                  <a:lnTo>
                    <a:pt x="41" y="406"/>
                  </a:lnTo>
                  <a:lnTo>
                    <a:pt x="58" y="392"/>
                  </a:lnTo>
                  <a:lnTo>
                    <a:pt x="58" y="392"/>
                  </a:lnTo>
                  <a:lnTo>
                    <a:pt x="41" y="382"/>
                  </a:lnTo>
                  <a:lnTo>
                    <a:pt x="24" y="368"/>
                  </a:lnTo>
                  <a:lnTo>
                    <a:pt x="24" y="368"/>
                  </a:lnTo>
                  <a:lnTo>
                    <a:pt x="17" y="358"/>
                  </a:lnTo>
                  <a:lnTo>
                    <a:pt x="11" y="344"/>
                  </a:lnTo>
                  <a:lnTo>
                    <a:pt x="7" y="327"/>
                  </a:lnTo>
                  <a:lnTo>
                    <a:pt x="7" y="307"/>
                  </a:lnTo>
                  <a:lnTo>
                    <a:pt x="7" y="307"/>
                  </a:lnTo>
                  <a:lnTo>
                    <a:pt x="7" y="293"/>
                  </a:lnTo>
                  <a:lnTo>
                    <a:pt x="14" y="280"/>
                  </a:lnTo>
                  <a:lnTo>
                    <a:pt x="21" y="269"/>
                  </a:lnTo>
                  <a:lnTo>
                    <a:pt x="28" y="256"/>
                  </a:lnTo>
                  <a:lnTo>
                    <a:pt x="52" y="235"/>
                  </a:lnTo>
                  <a:lnTo>
                    <a:pt x="79" y="215"/>
                  </a:lnTo>
                  <a:lnTo>
                    <a:pt x="79" y="215"/>
                  </a:lnTo>
                  <a:lnTo>
                    <a:pt x="62" y="204"/>
                  </a:lnTo>
                  <a:lnTo>
                    <a:pt x="45" y="187"/>
                  </a:lnTo>
                  <a:lnTo>
                    <a:pt x="38" y="177"/>
                  </a:lnTo>
                  <a:lnTo>
                    <a:pt x="31" y="160"/>
                  </a:lnTo>
                  <a:lnTo>
                    <a:pt x="28" y="143"/>
                  </a:lnTo>
                  <a:lnTo>
                    <a:pt x="28" y="123"/>
                  </a:lnTo>
                  <a:lnTo>
                    <a:pt x="28" y="123"/>
                  </a:lnTo>
                  <a:lnTo>
                    <a:pt x="31" y="95"/>
                  </a:lnTo>
                  <a:lnTo>
                    <a:pt x="41" y="68"/>
                  </a:lnTo>
                  <a:lnTo>
                    <a:pt x="58" y="47"/>
                  </a:lnTo>
                  <a:lnTo>
                    <a:pt x="79" y="30"/>
                  </a:lnTo>
                  <a:lnTo>
                    <a:pt x="106" y="17"/>
                  </a:lnTo>
                  <a:lnTo>
                    <a:pt x="134" y="6"/>
                  </a:lnTo>
                  <a:lnTo>
                    <a:pt x="168" y="3"/>
                  </a:lnTo>
                  <a:lnTo>
                    <a:pt x="205" y="0"/>
                  </a:lnTo>
                  <a:lnTo>
                    <a:pt x="205" y="0"/>
                  </a:lnTo>
                  <a:lnTo>
                    <a:pt x="236" y="0"/>
                  </a:lnTo>
                  <a:lnTo>
                    <a:pt x="267" y="3"/>
                  </a:lnTo>
                  <a:lnTo>
                    <a:pt x="294" y="10"/>
                  </a:lnTo>
                  <a:lnTo>
                    <a:pt x="318" y="23"/>
                  </a:lnTo>
                  <a:lnTo>
                    <a:pt x="342" y="37"/>
                  </a:lnTo>
                  <a:lnTo>
                    <a:pt x="355" y="58"/>
                  </a:lnTo>
                  <a:lnTo>
                    <a:pt x="362" y="71"/>
                  </a:lnTo>
                  <a:lnTo>
                    <a:pt x="366" y="85"/>
                  </a:lnTo>
                  <a:lnTo>
                    <a:pt x="369" y="119"/>
                  </a:lnTo>
                  <a:lnTo>
                    <a:pt x="369" y="119"/>
                  </a:lnTo>
                  <a:lnTo>
                    <a:pt x="369" y="136"/>
                  </a:lnTo>
                  <a:lnTo>
                    <a:pt x="366" y="153"/>
                  </a:lnTo>
                  <a:lnTo>
                    <a:pt x="362" y="167"/>
                  </a:lnTo>
                  <a:lnTo>
                    <a:pt x="355" y="181"/>
                  </a:lnTo>
                  <a:lnTo>
                    <a:pt x="338" y="201"/>
                  </a:lnTo>
                  <a:lnTo>
                    <a:pt x="314" y="222"/>
                  </a:lnTo>
                  <a:lnTo>
                    <a:pt x="287" y="232"/>
                  </a:lnTo>
                  <a:lnTo>
                    <a:pt x="256" y="242"/>
                  </a:lnTo>
                  <a:lnTo>
                    <a:pt x="226" y="249"/>
                  </a:lnTo>
                  <a:lnTo>
                    <a:pt x="192" y="249"/>
                  </a:lnTo>
                  <a:lnTo>
                    <a:pt x="192" y="249"/>
                  </a:lnTo>
                  <a:lnTo>
                    <a:pt x="168" y="249"/>
                  </a:lnTo>
                  <a:lnTo>
                    <a:pt x="144" y="245"/>
                  </a:lnTo>
                  <a:lnTo>
                    <a:pt x="144" y="245"/>
                  </a:lnTo>
                  <a:lnTo>
                    <a:pt x="127" y="256"/>
                  </a:lnTo>
                  <a:lnTo>
                    <a:pt x="120" y="266"/>
                  </a:lnTo>
                  <a:lnTo>
                    <a:pt x="116" y="276"/>
                  </a:lnTo>
                  <a:lnTo>
                    <a:pt x="116" y="276"/>
                  </a:lnTo>
                  <a:lnTo>
                    <a:pt x="116" y="286"/>
                  </a:lnTo>
                  <a:lnTo>
                    <a:pt x="123" y="293"/>
                  </a:lnTo>
                  <a:lnTo>
                    <a:pt x="130" y="300"/>
                  </a:lnTo>
                  <a:lnTo>
                    <a:pt x="137" y="303"/>
                  </a:lnTo>
                  <a:lnTo>
                    <a:pt x="157" y="307"/>
                  </a:lnTo>
                  <a:lnTo>
                    <a:pt x="174" y="310"/>
                  </a:lnTo>
                  <a:lnTo>
                    <a:pt x="267" y="310"/>
                  </a:lnTo>
                  <a:lnTo>
                    <a:pt x="267" y="310"/>
                  </a:lnTo>
                  <a:lnTo>
                    <a:pt x="297" y="310"/>
                  </a:lnTo>
                  <a:lnTo>
                    <a:pt x="325" y="317"/>
                  </a:lnTo>
                  <a:lnTo>
                    <a:pt x="349" y="327"/>
                  </a:lnTo>
                  <a:lnTo>
                    <a:pt x="369" y="341"/>
                  </a:lnTo>
                  <a:lnTo>
                    <a:pt x="383" y="358"/>
                  </a:lnTo>
                  <a:lnTo>
                    <a:pt x="396" y="379"/>
                  </a:lnTo>
                  <a:lnTo>
                    <a:pt x="403" y="406"/>
                  </a:lnTo>
                  <a:lnTo>
                    <a:pt x="407" y="433"/>
                  </a:lnTo>
                  <a:lnTo>
                    <a:pt x="407" y="433"/>
                  </a:lnTo>
                  <a:close/>
                  <a:moveTo>
                    <a:pt x="256" y="126"/>
                  </a:moveTo>
                  <a:lnTo>
                    <a:pt x="256" y="126"/>
                  </a:lnTo>
                  <a:lnTo>
                    <a:pt x="253" y="102"/>
                  </a:lnTo>
                  <a:lnTo>
                    <a:pt x="250" y="92"/>
                  </a:lnTo>
                  <a:lnTo>
                    <a:pt x="243" y="85"/>
                  </a:lnTo>
                  <a:lnTo>
                    <a:pt x="236" y="78"/>
                  </a:lnTo>
                  <a:lnTo>
                    <a:pt x="226" y="71"/>
                  </a:lnTo>
                  <a:lnTo>
                    <a:pt x="212" y="68"/>
                  </a:lnTo>
                  <a:lnTo>
                    <a:pt x="198" y="68"/>
                  </a:lnTo>
                  <a:lnTo>
                    <a:pt x="198" y="68"/>
                  </a:lnTo>
                  <a:lnTo>
                    <a:pt x="188" y="68"/>
                  </a:lnTo>
                  <a:lnTo>
                    <a:pt x="174" y="71"/>
                  </a:lnTo>
                  <a:lnTo>
                    <a:pt x="164" y="78"/>
                  </a:lnTo>
                  <a:lnTo>
                    <a:pt x="157" y="85"/>
                  </a:lnTo>
                  <a:lnTo>
                    <a:pt x="147" y="105"/>
                  </a:lnTo>
                  <a:lnTo>
                    <a:pt x="144" y="126"/>
                  </a:lnTo>
                  <a:lnTo>
                    <a:pt x="144" y="126"/>
                  </a:lnTo>
                  <a:lnTo>
                    <a:pt x="147" y="146"/>
                  </a:lnTo>
                  <a:lnTo>
                    <a:pt x="151" y="157"/>
                  </a:lnTo>
                  <a:lnTo>
                    <a:pt x="157" y="167"/>
                  </a:lnTo>
                  <a:lnTo>
                    <a:pt x="164" y="174"/>
                  </a:lnTo>
                  <a:lnTo>
                    <a:pt x="174" y="177"/>
                  </a:lnTo>
                  <a:lnTo>
                    <a:pt x="185" y="181"/>
                  </a:lnTo>
                  <a:lnTo>
                    <a:pt x="198" y="184"/>
                  </a:lnTo>
                  <a:lnTo>
                    <a:pt x="198" y="184"/>
                  </a:lnTo>
                  <a:lnTo>
                    <a:pt x="212" y="181"/>
                  </a:lnTo>
                  <a:lnTo>
                    <a:pt x="222" y="177"/>
                  </a:lnTo>
                  <a:lnTo>
                    <a:pt x="233" y="174"/>
                  </a:lnTo>
                  <a:lnTo>
                    <a:pt x="243" y="167"/>
                  </a:lnTo>
                  <a:lnTo>
                    <a:pt x="250" y="157"/>
                  </a:lnTo>
                  <a:lnTo>
                    <a:pt x="253" y="146"/>
                  </a:lnTo>
                  <a:lnTo>
                    <a:pt x="256" y="126"/>
                  </a:lnTo>
                  <a:lnTo>
                    <a:pt x="256" y="126"/>
                  </a:lnTo>
                  <a:close/>
                  <a:moveTo>
                    <a:pt x="287" y="450"/>
                  </a:moveTo>
                  <a:lnTo>
                    <a:pt x="287" y="450"/>
                  </a:lnTo>
                  <a:lnTo>
                    <a:pt x="287" y="440"/>
                  </a:lnTo>
                  <a:lnTo>
                    <a:pt x="284" y="430"/>
                  </a:lnTo>
                  <a:lnTo>
                    <a:pt x="277" y="423"/>
                  </a:lnTo>
                  <a:lnTo>
                    <a:pt x="273" y="416"/>
                  </a:lnTo>
                  <a:lnTo>
                    <a:pt x="256" y="409"/>
                  </a:lnTo>
                  <a:lnTo>
                    <a:pt x="236" y="409"/>
                  </a:lnTo>
                  <a:lnTo>
                    <a:pt x="134" y="409"/>
                  </a:lnTo>
                  <a:lnTo>
                    <a:pt x="134" y="409"/>
                  </a:lnTo>
                  <a:lnTo>
                    <a:pt x="120" y="416"/>
                  </a:lnTo>
                  <a:lnTo>
                    <a:pt x="110" y="430"/>
                  </a:lnTo>
                  <a:lnTo>
                    <a:pt x="99" y="444"/>
                  </a:lnTo>
                  <a:lnTo>
                    <a:pt x="96" y="454"/>
                  </a:lnTo>
                  <a:lnTo>
                    <a:pt x="96" y="464"/>
                  </a:lnTo>
                  <a:lnTo>
                    <a:pt x="96" y="464"/>
                  </a:lnTo>
                  <a:lnTo>
                    <a:pt x="96" y="474"/>
                  </a:lnTo>
                  <a:lnTo>
                    <a:pt x="103" y="484"/>
                  </a:lnTo>
                  <a:lnTo>
                    <a:pt x="113" y="495"/>
                  </a:lnTo>
                  <a:lnTo>
                    <a:pt x="123" y="502"/>
                  </a:lnTo>
                  <a:lnTo>
                    <a:pt x="137" y="508"/>
                  </a:lnTo>
                  <a:lnTo>
                    <a:pt x="154" y="515"/>
                  </a:lnTo>
                  <a:lnTo>
                    <a:pt x="171" y="515"/>
                  </a:lnTo>
                  <a:lnTo>
                    <a:pt x="192" y="519"/>
                  </a:lnTo>
                  <a:lnTo>
                    <a:pt x="192" y="519"/>
                  </a:lnTo>
                  <a:lnTo>
                    <a:pt x="212" y="515"/>
                  </a:lnTo>
                  <a:lnTo>
                    <a:pt x="229" y="512"/>
                  </a:lnTo>
                  <a:lnTo>
                    <a:pt x="246" y="508"/>
                  </a:lnTo>
                  <a:lnTo>
                    <a:pt x="260" y="502"/>
                  </a:lnTo>
                  <a:lnTo>
                    <a:pt x="270" y="491"/>
                  </a:lnTo>
                  <a:lnTo>
                    <a:pt x="280" y="478"/>
                  </a:lnTo>
                  <a:lnTo>
                    <a:pt x="287" y="464"/>
                  </a:lnTo>
                  <a:lnTo>
                    <a:pt x="287" y="450"/>
                  </a:lnTo>
                  <a:lnTo>
                    <a:pt x="287" y="450"/>
                  </a:lnTo>
                  <a:close/>
                </a:path>
              </a:pathLst>
            </a:custGeom>
            <a:solidFill>
              <a:srgbClr val="000066"/>
            </a:solidFill>
            <a:ln w="9525">
              <a:noFill/>
              <a:round/>
              <a:headEnd/>
              <a:tailEnd/>
            </a:ln>
          </p:spPr>
          <p:txBody>
            <a:bodyPr vert="horz" wrap="square" lIns="91440" tIns="45720" rIns="91440" bIns="45720" numCol="1" anchor="t" anchorCtr="0" compatLnSpc="1">
              <a:prstTxWarp prst="textNoShape">
                <a:avLst/>
              </a:prstTxWarp>
            </a:bodyPr>
            <a:lstStyle/>
            <a:p>
              <a:endParaRPr lang="en-US" sz="1000" dirty="0">
                <a:solidFill>
                  <a:srgbClr val="626469"/>
                </a:solidFill>
                <a:latin typeface="Arial"/>
                <a:cs typeface="Arial" charset="0"/>
              </a:endParaRPr>
            </a:p>
          </p:txBody>
        </p:sp>
      </p:grpSp>
      <p:sp>
        <p:nvSpPr>
          <p:cNvPr id="93" name="Up Arrow 92"/>
          <p:cNvSpPr/>
          <p:nvPr/>
        </p:nvSpPr>
        <p:spPr>
          <a:xfrm>
            <a:off x="5291385" y="3691819"/>
            <a:ext cx="285313" cy="231601"/>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4" name="Up Arrow 93"/>
          <p:cNvSpPr/>
          <p:nvPr/>
        </p:nvSpPr>
        <p:spPr>
          <a:xfrm>
            <a:off x="3467448" y="4557202"/>
            <a:ext cx="273993" cy="217442"/>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6" name="Up Arrow 95"/>
          <p:cNvSpPr/>
          <p:nvPr/>
        </p:nvSpPr>
        <p:spPr>
          <a:xfrm>
            <a:off x="5333053" y="5423558"/>
            <a:ext cx="248463" cy="227663"/>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7" name="Up Arrow 96"/>
          <p:cNvSpPr/>
          <p:nvPr/>
        </p:nvSpPr>
        <p:spPr>
          <a:xfrm>
            <a:off x="1700593" y="5424678"/>
            <a:ext cx="248463" cy="227662"/>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8" name="Up Arrow 97"/>
          <p:cNvSpPr/>
          <p:nvPr/>
        </p:nvSpPr>
        <p:spPr bwMode="auto">
          <a:xfrm>
            <a:off x="3440321" y="5424529"/>
            <a:ext cx="280755" cy="226693"/>
          </a:xfrm>
          <a:prstGeom prst="upArrow">
            <a:avLst/>
          </a:prstGeom>
          <a:solidFill>
            <a:schemeClr val="accent2"/>
          </a:solidFill>
          <a:ln w="285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Aft>
                <a:spcPts val="600"/>
              </a:spcAft>
            </a:pPr>
            <a:endParaRPr lang="en-US" sz="1000" smtClean="0">
              <a:solidFill>
                <a:srgbClr val="626469"/>
              </a:solidFill>
              <a:latin typeface="Arial"/>
              <a:cs typeface="Arial" charset="0"/>
            </a:endParaRPr>
          </a:p>
        </p:txBody>
      </p:sp>
      <p:pic>
        <p:nvPicPr>
          <p:cNvPr id="3"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04428" y="6508069"/>
            <a:ext cx="1147147" cy="3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95571" y="3290747"/>
            <a:ext cx="5402373" cy="423193"/>
          </a:xfrm>
          <a:prstGeom prst="rect">
            <a:avLst/>
          </a:prstGeom>
          <a:solidFill>
            <a:srgbClr val="009ED6"/>
          </a:solidFill>
        </p:spPr>
        <p:txBody>
          <a:bodyPr wrap="square" lIns="22860" tIns="11430" rIns="22860" bIns="11430" rtlCol="0">
            <a:spAutoFit/>
          </a:bodyPr>
          <a:lstStyle/>
          <a:p>
            <a:pPr algn="ctr" defTabSz="941342" fontAlgn="auto">
              <a:spcBef>
                <a:spcPts val="0"/>
              </a:spcBef>
              <a:spcAft>
                <a:spcPts val="0"/>
              </a:spcAft>
            </a:pPr>
            <a:r>
              <a:rPr lang="en-US" sz="1300" b="1" dirty="0" smtClean="0">
                <a:solidFill>
                  <a:prstClr val="white"/>
                </a:solidFill>
                <a:latin typeface="Calibri"/>
                <a:cs typeface="Arial" charset="0"/>
              </a:rPr>
              <a:t>Environmental </a:t>
            </a:r>
            <a:r>
              <a:rPr lang="en-US" sz="1300" b="1" dirty="0">
                <a:solidFill>
                  <a:prstClr val="white"/>
                </a:solidFill>
                <a:latin typeface="Calibri"/>
                <a:cs typeface="Arial" charset="0"/>
              </a:rPr>
              <a:t>Performance for Idaho Wheat Production (relative to benchmarks)</a:t>
            </a:r>
          </a:p>
        </p:txBody>
      </p:sp>
      <p:sp>
        <p:nvSpPr>
          <p:cNvPr id="48" name="Rectangular Callout 47"/>
          <p:cNvSpPr/>
          <p:nvPr/>
        </p:nvSpPr>
        <p:spPr>
          <a:xfrm>
            <a:off x="270642" y="3620442"/>
            <a:ext cx="1832479" cy="854404"/>
          </a:xfrm>
          <a:prstGeom prst="wedgeRectCallout">
            <a:avLst>
              <a:gd name="adj1" fmla="val -20833"/>
              <a:gd name="adj2" fmla="val 47282"/>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95" name="Up Arrow 94"/>
          <p:cNvSpPr/>
          <p:nvPr/>
        </p:nvSpPr>
        <p:spPr>
          <a:xfrm>
            <a:off x="5144850" y="4611368"/>
            <a:ext cx="248463" cy="193899"/>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pic>
        <p:nvPicPr>
          <p:cNvPr id="51" name="Picture 7" descr="http://bestclipartblog.com/clipart-pics/cloud-clip-art-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73649" y="3791311"/>
            <a:ext cx="971377" cy="39052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4464936" y="3608140"/>
            <a:ext cx="730181" cy="223138"/>
          </a:xfrm>
          <a:prstGeom prst="rect">
            <a:avLst/>
          </a:prstGeom>
          <a:noFill/>
        </p:spPr>
        <p:txBody>
          <a:bodyPr wrap="square" lIns="22860" tIns="11430" rIns="22860" bIns="11430" rtlCol="0">
            <a:spAutoFit/>
          </a:bodyPr>
          <a:lstStyle/>
          <a:p>
            <a:pPr defTabSz="941342" fontAlgn="auto">
              <a:spcBef>
                <a:spcPts val="0"/>
              </a:spcBef>
              <a:spcAft>
                <a:spcPts val="0"/>
              </a:spcAft>
            </a:pPr>
            <a:r>
              <a:rPr lang="en-US" sz="1300" b="1" dirty="0">
                <a:solidFill>
                  <a:prstClr val="white"/>
                </a:solidFill>
                <a:latin typeface="Calibri"/>
                <a:cs typeface="Arial" charset="0"/>
              </a:rPr>
              <a:t>+18%</a:t>
            </a:r>
          </a:p>
        </p:txBody>
      </p:sp>
      <p:sp>
        <p:nvSpPr>
          <p:cNvPr id="53" name="TextBox 52"/>
          <p:cNvSpPr txBox="1"/>
          <p:nvPr/>
        </p:nvSpPr>
        <p:spPr>
          <a:xfrm>
            <a:off x="3871829" y="4194942"/>
            <a:ext cx="1860375"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GHG Emissions</a:t>
            </a:r>
          </a:p>
        </p:txBody>
      </p:sp>
      <p:sp>
        <p:nvSpPr>
          <p:cNvPr id="54" name="TextBox 53"/>
          <p:cNvSpPr txBox="1"/>
          <p:nvPr/>
        </p:nvSpPr>
        <p:spPr>
          <a:xfrm>
            <a:off x="4424973" y="3875004"/>
            <a:ext cx="569768" cy="223138"/>
          </a:xfrm>
          <a:prstGeom prst="rect">
            <a:avLst/>
          </a:prstGeom>
          <a:noFill/>
        </p:spPr>
        <p:txBody>
          <a:bodyPr wrap="square" lIns="22860" tIns="11430" rIns="22860" bIns="11430" rtlCol="0" anchor="ctr">
            <a:spAutoFit/>
          </a:bodyPr>
          <a:lstStyle/>
          <a:p>
            <a:pPr algn="ctr" defTabSz="941342" fontAlgn="auto">
              <a:spcBef>
                <a:spcPts val="0"/>
              </a:spcBef>
              <a:spcAft>
                <a:spcPts val="0"/>
              </a:spcAft>
            </a:pPr>
            <a:r>
              <a:rPr lang="en-US" sz="1300" dirty="0">
                <a:solidFill>
                  <a:prstClr val="black"/>
                </a:solidFill>
                <a:latin typeface="Calibri"/>
                <a:cs typeface="Arial" charset="0"/>
              </a:rPr>
              <a:t>CO</a:t>
            </a:r>
            <a:r>
              <a:rPr lang="en-US" sz="1300" baseline="-25000" dirty="0">
                <a:solidFill>
                  <a:prstClr val="black"/>
                </a:solidFill>
                <a:latin typeface="Calibri"/>
                <a:cs typeface="Arial" charset="0"/>
              </a:rPr>
              <a:t>2</a:t>
            </a:r>
          </a:p>
        </p:txBody>
      </p:sp>
      <p:sp>
        <p:nvSpPr>
          <p:cNvPr id="55" name="TextBox 54"/>
          <p:cNvSpPr txBox="1"/>
          <p:nvPr/>
        </p:nvSpPr>
        <p:spPr>
          <a:xfrm>
            <a:off x="2265988" y="4181836"/>
            <a:ext cx="1323417"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Soil Carbon</a:t>
            </a:r>
          </a:p>
        </p:txBody>
      </p:sp>
      <p:pic>
        <p:nvPicPr>
          <p:cNvPr id="56" name="f8f80f8c-0b46-4490-9bf5-6c723887bd33" descr="2D1D62C8-7906-413F-886B-A13145A9A35B"/>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848" y="3792675"/>
            <a:ext cx="960041" cy="3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2554695" y="3623956"/>
            <a:ext cx="670216"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b="1" dirty="0">
                <a:solidFill>
                  <a:prstClr val="white"/>
                </a:solidFill>
                <a:latin typeface="Calibri"/>
                <a:cs typeface="Arial" charset="0"/>
              </a:rPr>
              <a:t>+11%</a:t>
            </a:r>
          </a:p>
        </p:txBody>
      </p:sp>
      <p:sp>
        <p:nvSpPr>
          <p:cNvPr id="58" name="Rectangle 57"/>
          <p:cNvSpPr/>
          <p:nvPr/>
        </p:nvSpPr>
        <p:spPr>
          <a:xfrm>
            <a:off x="3851920" y="4475093"/>
            <a:ext cx="1847840" cy="849322"/>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61" name="Isosceles Triangle 60"/>
          <p:cNvSpPr/>
          <p:nvPr/>
        </p:nvSpPr>
        <p:spPr>
          <a:xfrm rot="5400000">
            <a:off x="3716740" y="3823210"/>
            <a:ext cx="364610" cy="351309"/>
          </a:xfrm>
          <a:prstGeom prst="triangle">
            <a:avLst>
              <a:gd name="adj" fmla="val 5082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74" name="Isosceles Triangle 73"/>
          <p:cNvSpPr/>
          <p:nvPr/>
        </p:nvSpPr>
        <p:spPr>
          <a:xfrm>
            <a:off x="4508941" y="4362297"/>
            <a:ext cx="523504" cy="120019"/>
          </a:xfrm>
          <a:prstGeom prst="triangle">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pic>
        <p:nvPicPr>
          <p:cNvPr id="76" name="Picture 2" descr="http://fc02.deviantart.net/fs70/f/2010/095/2/c/Electricity_Pictogram_by_DanysDesigns.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05038" y="4577663"/>
            <a:ext cx="1069199" cy="559013"/>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4395125" y="5094750"/>
            <a:ext cx="756939" cy="223138"/>
          </a:xfrm>
          <a:prstGeom prst="rect">
            <a:avLst/>
          </a:prstGeom>
          <a:noFill/>
        </p:spPr>
        <p:txBody>
          <a:bodyPr wrap="square" lIns="22860" tIns="11430" rIns="22860" bIns="11430" rtlCol="0">
            <a:spAutoFit/>
          </a:bodyPr>
          <a:lstStyle/>
          <a:p>
            <a:pPr defTabSz="941342" fontAlgn="auto">
              <a:spcBef>
                <a:spcPts val="0"/>
              </a:spcBef>
              <a:spcAft>
                <a:spcPts val="0"/>
              </a:spcAft>
            </a:pPr>
            <a:r>
              <a:rPr lang="en-US" sz="1300" dirty="0">
                <a:solidFill>
                  <a:prstClr val="black"/>
                </a:solidFill>
                <a:latin typeface="Calibri"/>
                <a:cs typeface="Arial" charset="0"/>
              </a:rPr>
              <a:t>Energy</a:t>
            </a:r>
          </a:p>
        </p:txBody>
      </p:sp>
      <p:sp>
        <p:nvSpPr>
          <p:cNvPr id="78" name="TextBox 77"/>
          <p:cNvSpPr txBox="1"/>
          <p:nvPr/>
        </p:nvSpPr>
        <p:spPr>
          <a:xfrm>
            <a:off x="4366653" y="4502597"/>
            <a:ext cx="739003"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b="1" dirty="0">
                <a:solidFill>
                  <a:prstClr val="white"/>
                </a:solidFill>
                <a:latin typeface="Calibri"/>
                <a:cs typeface="Arial" charset="0"/>
              </a:rPr>
              <a:t>+16%</a:t>
            </a:r>
          </a:p>
        </p:txBody>
      </p:sp>
      <p:sp>
        <p:nvSpPr>
          <p:cNvPr id="79" name="TextBox 78"/>
          <p:cNvSpPr txBox="1"/>
          <p:nvPr/>
        </p:nvSpPr>
        <p:spPr>
          <a:xfrm>
            <a:off x="828708" y="4505563"/>
            <a:ext cx="730181" cy="223138"/>
          </a:xfrm>
          <a:prstGeom prst="rect">
            <a:avLst/>
          </a:prstGeom>
          <a:noFill/>
        </p:spPr>
        <p:txBody>
          <a:bodyPr wrap="square" lIns="22860" tIns="11430" rIns="22860" bIns="11430" rtlCol="0">
            <a:spAutoFit/>
          </a:bodyPr>
          <a:lstStyle/>
          <a:p>
            <a:pPr defTabSz="941342" fontAlgn="auto">
              <a:spcBef>
                <a:spcPts val="0"/>
              </a:spcBef>
              <a:spcAft>
                <a:spcPts val="0"/>
              </a:spcAft>
            </a:pPr>
            <a:r>
              <a:rPr lang="en-US" sz="1300" b="1" dirty="0">
                <a:solidFill>
                  <a:prstClr val="white"/>
                </a:solidFill>
                <a:latin typeface="Calibri"/>
                <a:cs typeface="Arial" charset="0"/>
              </a:rPr>
              <a:t>+10%</a:t>
            </a:r>
          </a:p>
        </p:txBody>
      </p:sp>
      <p:sp>
        <p:nvSpPr>
          <p:cNvPr id="80" name="TextBox 79"/>
          <p:cNvSpPr txBox="1"/>
          <p:nvPr/>
        </p:nvSpPr>
        <p:spPr>
          <a:xfrm>
            <a:off x="414497" y="5110747"/>
            <a:ext cx="1323417"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Land Use</a:t>
            </a:r>
          </a:p>
        </p:txBody>
      </p:sp>
      <p:pic>
        <p:nvPicPr>
          <p:cNvPr id="81" name="68e36baf-be79-47d1-b269-15f6a43e509c" descr="E11C4D34-F98F-4849-8826-46F226EDD58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9607" y="4681660"/>
            <a:ext cx="728789" cy="41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Up Arrow 81"/>
          <p:cNvSpPr/>
          <p:nvPr/>
        </p:nvSpPr>
        <p:spPr>
          <a:xfrm>
            <a:off x="5313875" y="4557203"/>
            <a:ext cx="286816" cy="229085"/>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1" name="Isosceles Triangle 100"/>
          <p:cNvSpPr/>
          <p:nvPr/>
        </p:nvSpPr>
        <p:spPr>
          <a:xfrm rot="5400000">
            <a:off x="3746427" y="5593501"/>
            <a:ext cx="383858" cy="341416"/>
          </a:xfrm>
          <a:prstGeom prst="triangle">
            <a:avLst/>
          </a:prstGeom>
          <a:solidFill>
            <a:srgbClr val="EEEC94"/>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02" name="Isosceles Triangle 101"/>
          <p:cNvSpPr/>
          <p:nvPr/>
        </p:nvSpPr>
        <p:spPr>
          <a:xfrm rot="5400000">
            <a:off x="1995791" y="5596914"/>
            <a:ext cx="351303" cy="341416"/>
          </a:xfrm>
          <a:prstGeom prst="triangle">
            <a:avLst/>
          </a:prstGeom>
          <a:solidFill>
            <a:srgbClr val="617834"/>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pic>
        <p:nvPicPr>
          <p:cNvPr id="104"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16185" y="5448798"/>
            <a:ext cx="924363" cy="60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TextBox 104"/>
          <p:cNvSpPr txBox="1"/>
          <p:nvPr/>
        </p:nvSpPr>
        <p:spPr>
          <a:xfrm>
            <a:off x="829056" y="5366514"/>
            <a:ext cx="730181" cy="223138"/>
          </a:xfrm>
          <a:prstGeom prst="rect">
            <a:avLst/>
          </a:prstGeom>
          <a:noFill/>
        </p:spPr>
        <p:txBody>
          <a:bodyPr wrap="square" lIns="22860" tIns="11430" rIns="22860" bIns="11430" rtlCol="0">
            <a:spAutoFit/>
          </a:bodyPr>
          <a:lstStyle/>
          <a:p>
            <a:pPr defTabSz="941342" fontAlgn="auto">
              <a:spcBef>
                <a:spcPts val="0"/>
              </a:spcBef>
              <a:spcAft>
                <a:spcPts val="0"/>
              </a:spcAft>
            </a:pPr>
            <a:r>
              <a:rPr lang="en-US" sz="1300" b="1" dirty="0">
                <a:solidFill>
                  <a:prstClr val="white"/>
                </a:solidFill>
                <a:latin typeface="Calibri"/>
                <a:cs typeface="Arial" charset="0"/>
              </a:rPr>
              <a:t>+10%</a:t>
            </a:r>
          </a:p>
        </p:txBody>
      </p:sp>
      <p:sp>
        <p:nvSpPr>
          <p:cNvPr id="103" name="TextBox 102"/>
          <p:cNvSpPr txBox="1"/>
          <p:nvPr/>
        </p:nvSpPr>
        <p:spPr>
          <a:xfrm>
            <a:off x="385543" y="5982039"/>
            <a:ext cx="1549885"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Nitrogen Use</a:t>
            </a:r>
          </a:p>
        </p:txBody>
      </p:sp>
      <p:pic>
        <p:nvPicPr>
          <p:cNvPr id="106" name="Picture 9" descr="http://newjerseyurbanism.files.wordpress.com/2010/09/paramount-pictogram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79085" y="5501377"/>
            <a:ext cx="897219" cy="496465"/>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4225092" y="5968257"/>
            <a:ext cx="1013307"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Soil Loss</a:t>
            </a:r>
          </a:p>
        </p:txBody>
      </p:sp>
      <p:pic>
        <p:nvPicPr>
          <p:cNvPr id="109" name="6f94eeba-d27b-465c-abda-61c31bf18083" descr="0A5C4BB4-7B17-4E2A-A0B9-EC3271B030DB"/>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80927" y="5518130"/>
            <a:ext cx="1110456" cy="49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Box 109"/>
          <p:cNvSpPr txBox="1"/>
          <p:nvPr/>
        </p:nvSpPr>
        <p:spPr>
          <a:xfrm>
            <a:off x="2524712" y="5355798"/>
            <a:ext cx="730181"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b="1" dirty="0">
                <a:solidFill>
                  <a:prstClr val="white"/>
                </a:solidFill>
                <a:latin typeface="Calibri"/>
                <a:cs typeface="Arial" charset="0"/>
              </a:rPr>
              <a:t>+14%</a:t>
            </a:r>
          </a:p>
        </p:txBody>
      </p:sp>
      <p:sp>
        <p:nvSpPr>
          <p:cNvPr id="111" name="TextBox 110"/>
          <p:cNvSpPr txBox="1"/>
          <p:nvPr/>
        </p:nvSpPr>
        <p:spPr>
          <a:xfrm>
            <a:off x="4471080" y="5371155"/>
            <a:ext cx="730181" cy="223138"/>
          </a:xfrm>
          <a:prstGeom prst="rect">
            <a:avLst/>
          </a:prstGeom>
          <a:noFill/>
        </p:spPr>
        <p:txBody>
          <a:bodyPr wrap="square" lIns="22860" tIns="11430" rIns="22860" bIns="11430" rtlCol="0">
            <a:spAutoFit/>
          </a:bodyPr>
          <a:lstStyle/>
          <a:p>
            <a:pPr defTabSz="941342" fontAlgn="auto">
              <a:spcBef>
                <a:spcPts val="0"/>
              </a:spcBef>
              <a:spcAft>
                <a:spcPts val="0"/>
              </a:spcAft>
            </a:pPr>
            <a:r>
              <a:rPr lang="en-US" sz="1300" b="1" dirty="0">
                <a:solidFill>
                  <a:prstClr val="white"/>
                </a:solidFill>
                <a:latin typeface="Calibri"/>
                <a:cs typeface="Arial" charset="0"/>
              </a:rPr>
              <a:t>+10%</a:t>
            </a:r>
          </a:p>
        </p:txBody>
      </p:sp>
      <p:sp>
        <p:nvSpPr>
          <p:cNvPr id="108" name="TextBox 107"/>
          <p:cNvSpPr txBox="1"/>
          <p:nvPr/>
        </p:nvSpPr>
        <p:spPr>
          <a:xfrm>
            <a:off x="2371061" y="5978675"/>
            <a:ext cx="1037483"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Yield</a:t>
            </a:r>
          </a:p>
        </p:txBody>
      </p:sp>
      <p:sp>
        <p:nvSpPr>
          <p:cNvPr id="114" name="Teardrop 113"/>
          <p:cNvSpPr>
            <a:spLocks noChangeAspect="1"/>
          </p:cNvSpPr>
          <p:nvPr/>
        </p:nvSpPr>
        <p:spPr bwMode="auto">
          <a:xfrm rot="19416833">
            <a:off x="2298686" y="4657346"/>
            <a:ext cx="200876" cy="95511"/>
          </a:xfrm>
          <a:prstGeom prst="teardrop">
            <a:avLst/>
          </a:prstGeom>
          <a:solidFill>
            <a:schemeClr val="bg1"/>
          </a:solidFill>
          <a:ln w="6350" cap="flat" cmpd="sng" algn="ctr">
            <a:noFill/>
            <a:prstDash val="solid"/>
            <a:round/>
            <a:headEnd type="none" w="sm" len="sm"/>
            <a:tailEnd type="none" w="sm" len="sm"/>
          </a:ln>
          <a:effectLst/>
        </p:spPr>
        <p:txBody>
          <a:bodyPr vert="horz" wrap="square" lIns="22860" tIns="11430" rIns="22860" bIns="11430" numCol="1" rtlCol="0" anchor="t" anchorCtr="0" compatLnSpc="1">
            <a:prstTxWarp prst="textNoShape">
              <a:avLst/>
            </a:prstTxWarp>
          </a:bodyPr>
          <a:lstStyle/>
          <a:p>
            <a:pPr eaLnBrk="0" hangingPunct="0">
              <a:spcAft>
                <a:spcPts val="150"/>
              </a:spcAft>
            </a:pPr>
            <a:endParaRPr lang="en-US" sz="300">
              <a:solidFill>
                <a:prstClr val="black"/>
              </a:solidFill>
              <a:latin typeface="Arial"/>
              <a:cs typeface="Arial" charset="0"/>
            </a:endParaRPr>
          </a:p>
        </p:txBody>
      </p:sp>
      <p:sp>
        <p:nvSpPr>
          <p:cNvPr id="123" name="Teardrop 122"/>
          <p:cNvSpPr>
            <a:spLocks noChangeAspect="1"/>
          </p:cNvSpPr>
          <p:nvPr/>
        </p:nvSpPr>
        <p:spPr bwMode="auto">
          <a:xfrm rot="19416833">
            <a:off x="2561436" y="4712943"/>
            <a:ext cx="204192" cy="97088"/>
          </a:xfrm>
          <a:prstGeom prst="teardrop">
            <a:avLst/>
          </a:prstGeom>
          <a:solidFill>
            <a:schemeClr val="bg1"/>
          </a:solidFill>
          <a:ln w="6350" cap="flat" cmpd="sng" algn="ctr">
            <a:noFill/>
            <a:prstDash val="solid"/>
            <a:round/>
            <a:headEnd type="none" w="sm" len="sm"/>
            <a:tailEnd type="none" w="sm" len="sm"/>
          </a:ln>
          <a:effectLst/>
        </p:spPr>
        <p:txBody>
          <a:bodyPr vert="horz" wrap="square" lIns="22860" tIns="11430" rIns="22860" bIns="11430" numCol="1" rtlCol="0" anchor="t" anchorCtr="0" compatLnSpc="1">
            <a:prstTxWarp prst="textNoShape">
              <a:avLst/>
            </a:prstTxWarp>
          </a:bodyPr>
          <a:lstStyle/>
          <a:p>
            <a:pPr eaLnBrk="0" hangingPunct="0">
              <a:spcAft>
                <a:spcPts val="150"/>
              </a:spcAft>
            </a:pPr>
            <a:endParaRPr lang="en-US" sz="300">
              <a:solidFill>
                <a:prstClr val="black"/>
              </a:solidFill>
              <a:latin typeface="Arial"/>
              <a:cs typeface="Arial" charset="0"/>
            </a:endParaRPr>
          </a:p>
        </p:txBody>
      </p:sp>
      <p:pic>
        <p:nvPicPr>
          <p:cNvPr id="125" name="adeafeb2-cf3a-4ef8-a120-13574d41f4cb" descr="0CC31DBC-1C8C-41EA-807F-D0841B6383CB"/>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624668" y="4653290"/>
            <a:ext cx="873728" cy="4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Isosceles Triangle 74"/>
          <p:cNvSpPr/>
          <p:nvPr/>
        </p:nvSpPr>
        <p:spPr>
          <a:xfrm rot="5400000">
            <a:off x="1985633" y="4780485"/>
            <a:ext cx="353931" cy="323727"/>
          </a:xfrm>
          <a:prstGeom prst="triangle">
            <a:avLst>
              <a:gd name="adj" fmla="val 4495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26" name="TextBox 125"/>
          <p:cNvSpPr txBox="1"/>
          <p:nvPr/>
        </p:nvSpPr>
        <p:spPr>
          <a:xfrm>
            <a:off x="2248566" y="5102427"/>
            <a:ext cx="1322209"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Water Use </a:t>
            </a:r>
          </a:p>
        </p:txBody>
      </p:sp>
      <p:sp>
        <p:nvSpPr>
          <p:cNvPr id="127" name="TextBox 126"/>
          <p:cNvSpPr txBox="1"/>
          <p:nvPr/>
        </p:nvSpPr>
        <p:spPr>
          <a:xfrm>
            <a:off x="2494731" y="4497751"/>
            <a:ext cx="730181"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b="1" dirty="0">
                <a:solidFill>
                  <a:prstClr val="white"/>
                </a:solidFill>
                <a:latin typeface="Calibri"/>
                <a:cs typeface="Arial" charset="0"/>
              </a:rPr>
              <a:t>+14%</a:t>
            </a:r>
          </a:p>
        </p:txBody>
      </p:sp>
      <p:sp>
        <p:nvSpPr>
          <p:cNvPr id="128" name="Isosceles Triangle 127"/>
          <p:cNvSpPr/>
          <p:nvPr/>
        </p:nvSpPr>
        <p:spPr>
          <a:xfrm rot="5400000">
            <a:off x="3760263" y="4796313"/>
            <a:ext cx="358028" cy="270844"/>
          </a:xfrm>
          <a:prstGeom prst="triangle">
            <a:avLst>
              <a:gd name="adj" fmla="val 460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p>
            <a:pPr algn="ctr" defTabSz="941342" fontAlgn="auto">
              <a:spcBef>
                <a:spcPts val="0"/>
              </a:spcBef>
              <a:spcAft>
                <a:spcPts val="0"/>
              </a:spcAft>
            </a:pPr>
            <a:endParaRPr lang="en-US" sz="1900">
              <a:solidFill>
                <a:prstClr val="white"/>
              </a:solidFill>
            </a:endParaRPr>
          </a:p>
        </p:txBody>
      </p:sp>
      <p:sp>
        <p:nvSpPr>
          <p:cNvPr id="129" name="TextBox 128"/>
          <p:cNvSpPr txBox="1"/>
          <p:nvPr/>
        </p:nvSpPr>
        <p:spPr>
          <a:xfrm>
            <a:off x="295571" y="4181169"/>
            <a:ext cx="1817308" cy="223138"/>
          </a:xfrm>
          <a:prstGeom prst="rect">
            <a:avLst/>
          </a:prstGeom>
          <a:noFill/>
        </p:spPr>
        <p:txBody>
          <a:bodyPr wrap="square" lIns="22860" tIns="11430" rIns="22860" bIns="11430" rtlCol="0">
            <a:spAutoFit/>
          </a:bodyPr>
          <a:lstStyle/>
          <a:p>
            <a:pPr algn="ctr" defTabSz="941342" fontAlgn="auto">
              <a:spcBef>
                <a:spcPts val="0"/>
              </a:spcBef>
              <a:spcAft>
                <a:spcPts val="0"/>
              </a:spcAft>
            </a:pPr>
            <a:r>
              <a:rPr lang="en-US" sz="1300" dirty="0">
                <a:solidFill>
                  <a:prstClr val="black"/>
                </a:solidFill>
                <a:latin typeface="Calibri"/>
                <a:cs typeface="Arial" charset="0"/>
              </a:rPr>
              <a:t>Human </a:t>
            </a:r>
            <a:r>
              <a:rPr lang="en-US" sz="1300" dirty="0" smtClean="0">
                <a:solidFill>
                  <a:prstClr val="black"/>
                </a:solidFill>
                <a:latin typeface="Calibri"/>
                <a:cs typeface="Arial" charset="0"/>
              </a:rPr>
              <a:t>Element</a:t>
            </a:r>
            <a:endParaRPr lang="en-US" sz="1300" dirty="0">
              <a:solidFill>
                <a:prstClr val="black"/>
              </a:solidFill>
              <a:latin typeface="Calibri"/>
              <a:cs typeface="Arial" charset="0"/>
            </a:endParaRPr>
          </a:p>
        </p:txBody>
      </p:sp>
    </p:spTree>
    <p:extLst>
      <p:ext uri="{BB962C8B-B14F-4D97-AF65-F5344CB8AC3E}">
        <p14:creationId xmlns:p14="http://schemas.microsoft.com/office/powerpoint/2010/main" val="3309720655"/>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 Producer Engagements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Snake River (SE Idaho):</a:t>
            </a:r>
          </a:p>
          <a:p>
            <a:pPr lvl="1"/>
            <a:r>
              <a:rPr lang="en-US" b="1" dirty="0" smtClean="0"/>
              <a:t>Wheat:</a:t>
            </a:r>
          </a:p>
          <a:p>
            <a:pPr lvl="2"/>
            <a:r>
              <a:rPr lang="en-US" dirty="0" smtClean="0"/>
              <a:t>115,000 acres</a:t>
            </a:r>
          </a:p>
          <a:p>
            <a:pPr lvl="1"/>
            <a:r>
              <a:rPr lang="en-US" dirty="0" smtClean="0"/>
              <a:t>Wheat, potatoes, sugar beets &amp; barley</a:t>
            </a:r>
          </a:p>
          <a:p>
            <a:pPr lvl="1"/>
            <a:r>
              <a:rPr lang="en-US" dirty="0" smtClean="0"/>
              <a:t>Partner:  Syngenta</a:t>
            </a:r>
          </a:p>
          <a:p>
            <a:r>
              <a:rPr lang="en-US" dirty="0" smtClean="0"/>
              <a:t>Western Canada: Manitoba &amp; Saskatchewan:</a:t>
            </a:r>
          </a:p>
          <a:p>
            <a:pPr lvl="1"/>
            <a:r>
              <a:rPr lang="en-US" dirty="0" smtClean="0"/>
              <a:t>Cereal grain:  </a:t>
            </a:r>
            <a:r>
              <a:rPr lang="en-US" b="1" dirty="0" smtClean="0"/>
              <a:t>Oats</a:t>
            </a:r>
            <a:r>
              <a:rPr lang="en-US" dirty="0" smtClean="0"/>
              <a:t> &amp; wheat</a:t>
            </a:r>
          </a:p>
          <a:p>
            <a:pPr lvl="1"/>
            <a:r>
              <a:rPr lang="en-US" dirty="0" smtClean="0"/>
              <a:t>Oil:  Canola</a:t>
            </a:r>
          </a:p>
          <a:p>
            <a:pPr lvl="1"/>
            <a:r>
              <a:rPr lang="en-US" dirty="0" smtClean="0"/>
              <a:t>Pulses: Peas &amp; Lentils</a:t>
            </a:r>
          </a:p>
          <a:p>
            <a:pPr lvl="1"/>
            <a:r>
              <a:rPr lang="en-US" dirty="0" smtClean="0"/>
              <a:t>Partners:  Pulse Canada, Canola Growers, POGA, Farmers Edge &amp; </a:t>
            </a:r>
            <a:r>
              <a:rPr lang="en-US" dirty="0" err="1" smtClean="0"/>
              <a:t>Agri</a:t>
            </a:r>
            <a:r>
              <a:rPr lang="en-US" dirty="0" smtClean="0"/>
              <a:t>-Trend</a:t>
            </a:r>
          </a:p>
          <a:p>
            <a:r>
              <a:rPr lang="en-US" dirty="0" smtClean="0"/>
              <a:t>Red River Valley:</a:t>
            </a:r>
          </a:p>
          <a:p>
            <a:pPr lvl="1"/>
            <a:r>
              <a:rPr lang="en-US" b="1" dirty="0" smtClean="0"/>
              <a:t>Sugar Beets, </a:t>
            </a:r>
          </a:p>
          <a:p>
            <a:pPr lvl="1"/>
            <a:r>
              <a:rPr lang="en-US" dirty="0" smtClean="0"/>
              <a:t>Partners: RRVSGA &amp; American Crystal Sugar</a:t>
            </a:r>
          </a:p>
          <a:p>
            <a:pPr marL="400050"/>
            <a:r>
              <a:rPr lang="en-US" dirty="0" smtClean="0"/>
              <a:t>N Plains:</a:t>
            </a:r>
          </a:p>
          <a:p>
            <a:pPr marL="800100" lvl="1"/>
            <a:r>
              <a:rPr lang="en-US" b="1" dirty="0" smtClean="0"/>
              <a:t>Wheat</a:t>
            </a:r>
            <a:r>
              <a:rPr lang="en-US" dirty="0" smtClean="0"/>
              <a:t> &amp; canola</a:t>
            </a:r>
          </a:p>
          <a:p>
            <a:pPr marL="800100" lvl="1"/>
            <a:r>
              <a:rPr lang="en-US" dirty="0" smtClean="0"/>
              <a:t>Partners:  ADM, </a:t>
            </a:r>
            <a:r>
              <a:rPr lang="en-US" b="1" dirty="0" smtClean="0"/>
              <a:t>CHS?</a:t>
            </a:r>
          </a:p>
          <a:p>
            <a:pPr marL="400050"/>
            <a:r>
              <a:rPr lang="en-US" dirty="0" smtClean="0"/>
              <a:t>Ohio:</a:t>
            </a:r>
          </a:p>
          <a:p>
            <a:pPr marL="800100" lvl="1"/>
            <a:r>
              <a:rPr lang="en-US" b="1" dirty="0" smtClean="0"/>
              <a:t>Wheat</a:t>
            </a:r>
            <a:r>
              <a:rPr lang="en-US" dirty="0" smtClean="0"/>
              <a:t>, corn &amp; soy</a:t>
            </a:r>
          </a:p>
          <a:p>
            <a:pPr marL="800100" lvl="1"/>
            <a:r>
              <a:rPr lang="en-US" dirty="0" smtClean="0"/>
              <a:t>Mennel Milling, EDF, Syngenta &amp; Farmers Edge</a:t>
            </a:r>
          </a:p>
          <a:p>
            <a:pPr marL="400050"/>
            <a:r>
              <a:rPr lang="en-US" dirty="0" smtClean="0">
                <a:solidFill>
                  <a:srgbClr val="FF0000"/>
                </a:solidFill>
              </a:rPr>
              <a:t>Reed City Michigan:</a:t>
            </a:r>
          </a:p>
          <a:p>
            <a:pPr marL="800100" lvl="1"/>
            <a:r>
              <a:rPr lang="en-US" b="1" dirty="0" smtClean="0">
                <a:solidFill>
                  <a:srgbClr val="FF0000"/>
                </a:solidFill>
              </a:rPr>
              <a:t>Fluid milk</a:t>
            </a:r>
          </a:p>
          <a:p>
            <a:pPr marL="800100" lvl="1"/>
            <a:r>
              <a:rPr lang="en-US" dirty="0" smtClean="0">
                <a:solidFill>
                  <a:srgbClr val="FF0000"/>
                </a:solidFill>
              </a:rPr>
              <a:t>Michigan Milk Producers Association &amp; DMI</a:t>
            </a:r>
            <a:endParaRPr lang="en-US" dirty="0">
              <a:solidFill>
                <a:srgbClr val="FF0000"/>
              </a:solidFill>
            </a:endParaRPr>
          </a:p>
        </p:txBody>
      </p:sp>
    </p:spTree>
    <p:extLst>
      <p:ext uri="{BB962C8B-B14F-4D97-AF65-F5344CB8AC3E}">
        <p14:creationId xmlns:p14="http://schemas.microsoft.com/office/powerpoint/2010/main" val="133768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Proposed Changes to Cereal KPIs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In this prototype you will see changes described below.</a:t>
            </a:r>
            <a:endParaRPr lang="en-US" dirty="0"/>
          </a:p>
          <a:p>
            <a:pPr marL="0" indent="0">
              <a:buNone/>
            </a:pPr>
            <a:endParaRPr lang="en-US" dirty="0"/>
          </a:p>
          <a:p>
            <a:r>
              <a:rPr lang="en-US" b="1" dirty="0" smtClean="0"/>
              <a:t>No incremental response options- </a:t>
            </a:r>
            <a:r>
              <a:rPr lang="en-US" dirty="0" smtClean="0"/>
              <a:t>Focus</a:t>
            </a:r>
            <a:r>
              <a:rPr lang="en-US" b="1" dirty="0" smtClean="0"/>
              <a:t> </a:t>
            </a:r>
            <a:r>
              <a:rPr lang="en-US" dirty="0" smtClean="0"/>
              <a:t>on outcome-based metrics rather than practice-based programs, initiatives, etc.</a:t>
            </a:r>
            <a:endParaRPr lang="en-US" dirty="0"/>
          </a:p>
          <a:p>
            <a:r>
              <a:rPr lang="en-US" b="1" dirty="0"/>
              <a:t>Alignment </a:t>
            </a:r>
            <a:r>
              <a:rPr lang="en-US" b="1" dirty="0" smtClean="0"/>
              <a:t>of metrics with initiatives-  </a:t>
            </a:r>
            <a:r>
              <a:rPr lang="en-US" dirty="0" smtClean="0"/>
              <a:t>Metrics were added to </a:t>
            </a:r>
            <a:r>
              <a:rPr lang="en-US" dirty="0"/>
              <a:t>o</a:t>
            </a:r>
            <a:r>
              <a:rPr lang="en-US" dirty="0" smtClean="0"/>
              <a:t>n-farm KPIs and aligned with tools such as Field to Market </a:t>
            </a:r>
            <a:r>
              <a:rPr lang="en-US" dirty="0" err="1" smtClean="0"/>
              <a:t>Fieldprint</a:t>
            </a:r>
            <a:r>
              <a:rPr lang="en-US" dirty="0" smtClean="0"/>
              <a:t> Calculator, Cool Farm Tool, and Stewardship Index for Specialty Crops.  Initiatives will be added to Additional Guidance or Related Information as appropriate.</a:t>
            </a:r>
            <a:endParaRPr lang="en-US" dirty="0"/>
          </a:p>
          <a:p>
            <a:r>
              <a:rPr lang="en-US" b="1" dirty="0" smtClean="0"/>
              <a:t>Common </a:t>
            </a:r>
            <a:r>
              <a:rPr lang="en-US" b="1" dirty="0"/>
              <a:t>KPI </a:t>
            </a:r>
            <a:r>
              <a:rPr lang="en-US" b="1" dirty="0" smtClean="0"/>
              <a:t>format with metrics</a:t>
            </a:r>
          </a:p>
          <a:p>
            <a:pPr lvl="1"/>
            <a:r>
              <a:rPr lang="en-US" dirty="0" smtClean="0"/>
              <a:t>Used new on-farm KPIs with metrics across FBA products.  </a:t>
            </a:r>
          </a:p>
          <a:p>
            <a:pPr lvl="1"/>
            <a:r>
              <a:rPr lang="en-US" dirty="0" smtClean="0"/>
              <a:t>Used new manufacturing, transportation and packaging KPIs with metrics across sectors.</a:t>
            </a:r>
          </a:p>
          <a:p>
            <a:pPr lvl="2"/>
            <a:r>
              <a:rPr lang="en-US" dirty="0" smtClean="0"/>
              <a:t>Energy use, water use, GHG, worker health and safety</a:t>
            </a:r>
          </a:p>
          <a:p>
            <a:r>
              <a:rPr lang="en-US" b="1" dirty="0" err="1" smtClean="0"/>
              <a:t>Actionability</a:t>
            </a:r>
            <a:r>
              <a:rPr lang="en-US" b="1" dirty="0" smtClean="0"/>
              <a:t>-</a:t>
            </a:r>
            <a:r>
              <a:rPr lang="en-US" dirty="0" smtClean="0"/>
              <a:t> Remove all Consumer and Retail Hotspots and KPIs.  Remove all Hotspots and KPIs that have limited </a:t>
            </a:r>
            <a:r>
              <a:rPr lang="en-US" dirty="0" err="1" smtClean="0"/>
              <a:t>actionability</a:t>
            </a:r>
            <a:r>
              <a:rPr lang="en-US" dirty="0" smtClean="0"/>
              <a:t> or only occur in specific circumstances.</a:t>
            </a:r>
          </a:p>
          <a:p>
            <a:pPr lvl="1"/>
            <a:r>
              <a:rPr lang="en-US" dirty="0" smtClean="0"/>
              <a:t>Consumer and Retail Food Waste were removed based on limited </a:t>
            </a:r>
            <a:r>
              <a:rPr lang="en-US" dirty="0" err="1" smtClean="0"/>
              <a:t>actionability</a:t>
            </a:r>
            <a:r>
              <a:rPr lang="en-US" dirty="0" smtClean="0"/>
              <a:t> by a brand manufacturer. </a:t>
            </a:r>
          </a:p>
          <a:p>
            <a:pPr lvl="1"/>
            <a:r>
              <a:rPr lang="en-US" dirty="0" smtClean="0"/>
              <a:t>Methane </a:t>
            </a:r>
            <a:r>
              <a:rPr lang="en-US" dirty="0"/>
              <a:t>Emissions from </a:t>
            </a:r>
            <a:r>
              <a:rPr lang="en-US" dirty="0" smtClean="0"/>
              <a:t>Rice Production</a:t>
            </a:r>
            <a:r>
              <a:rPr lang="en-US" dirty="0"/>
              <a:t>, and </a:t>
            </a:r>
            <a:r>
              <a:rPr lang="en-US" dirty="0" err="1"/>
              <a:t>Mycotoxin</a:t>
            </a:r>
            <a:r>
              <a:rPr lang="en-US" dirty="0"/>
              <a:t> Contamination KPIs </a:t>
            </a:r>
            <a:r>
              <a:rPr lang="en-US" dirty="0" smtClean="0"/>
              <a:t>were removed due to limited scope of the KPI to the ingredients used.  </a:t>
            </a:r>
          </a:p>
          <a:p>
            <a:r>
              <a:rPr lang="en-US" b="1" dirty="0" smtClean="0"/>
              <a:t>Redundancy- </a:t>
            </a:r>
            <a:r>
              <a:rPr lang="en-US" dirty="0" smtClean="0"/>
              <a:t>Remove KPIs if the Hotspots is covered by other KPIs</a:t>
            </a:r>
          </a:p>
          <a:p>
            <a:pPr lvl="1"/>
            <a:r>
              <a:rPr lang="en-US" dirty="0" smtClean="0"/>
              <a:t>Biodiversity Management Plan KPI was removed as the hotspots covered by Crop Protection Chemicals and Deforestation and Land Conversion KPIs.</a:t>
            </a:r>
            <a:endParaRPr lang="en-US" dirty="0"/>
          </a:p>
          <a:p>
            <a:pPr lvl="1"/>
            <a:r>
              <a:rPr lang="en-US" dirty="0" smtClean="0"/>
              <a:t>Consolidated Human Toxicity and Crop Protection Chemicals KPIs into one.</a:t>
            </a:r>
          </a:p>
        </p:txBody>
      </p:sp>
      <p:sp>
        <p:nvSpPr>
          <p:cNvPr id="4" name="Title 3"/>
          <p:cNvSpPr>
            <a:spLocks noGrp="1"/>
          </p:cNvSpPr>
          <p:nvPr>
            <p:ph type="title"/>
          </p:nvPr>
        </p:nvSpPr>
        <p:spPr>
          <a:xfrm>
            <a:off x="457200" y="274638"/>
            <a:ext cx="8229600" cy="346249"/>
          </a:xfrm>
        </p:spPr>
        <p:txBody>
          <a:bodyPr/>
          <a:lstStyle/>
          <a:p>
            <a:r>
              <a:rPr lang="en-US" dirty="0" smtClean="0"/>
              <a:t> The Sustainability Consortium </a:t>
            </a:r>
            <a:endParaRPr lang="en-US" dirty="0"/>
          </a:p>
        </p:txBody>
      </p:sp>
    </p:spTree>
    <p:extLst>
      <p:ext uri="{BB962C8B-B14F-4D97-AF65-F5344CB8AC3E}">
        <p14:creationId xmlns:p14="http://schemas.microsoft.com/office/powerpoint/2010/main" val="256025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4765" y="2555504"/>
            <a:ext cx="5534891" cy="1062305"/>
          </a:xfrm>
        </p:spPr>
        <p:txBody>
          <a:bodyPr/>
          <a:lstStyle/>
          <a:p>
            <a:r>
              <a:rPr lang="en-US" sz="4000" dirty="0" smtClean="0">
                <a:solidFill>
                  <a:schemeClr val="tx1">
                    <a:lumMod val="50000"/>
                    <a:lumOff val="50000"/>
                  </a:schemeClr>
                </a:solidFill>
              </a:rPr>
              <a:t/>
            </a:r>
            <a:br>
              <a:rPr lang="en-US" sz="4000" dirty="0" smtClean="0">
                <a:solidFill>
                  <a:schemeClr val="tx1">
                    <a:lumMod val="50000"/>
                    <a:lumOff val="50000"/>
                  </a:schemeClr>
                </a:solidFill>
              </a:rPr>
            </a:br>
            <a:r>
              <a:rPr lang="en-US" sz="2800" dirty="0" smtClean="0">
                <a:solidFill>
                  <a:schemeClr val="tx1">
                    <a:lumMod val="50000"/>
                    <a:lumOff val="50000"/>
                  </a:schemeClr>
                </a:solidFill>
              </a:rPr>
              <a:t>General Mills Sustainability</a:t>
            </a:r>
            <a:br>
              <a:rPr lang="en-US" sz="2800" dirty="0" smtClean="0">
                <a:solidFill>
                  <a:schemeClr val="tx1">
                    <a:lumMod val="50000"/>
                    <a:lumOff val="50000"/>
                  </a:schemeClr>
                </a:solidFill>
              </a:rPr>
            </a:br>
            <a:r>
              <a:rPr lang="en-US" sz="2800" dirty="0" smtClean="0">
                <a:solidFill>
                  <a:schemeClr val="tx1">
                    <a:lumMod val="50000"/>
                    <a:lumOff val="50000"/>
                  </a:schemeClr>
                </a:solidFill>
              </a:rPr>
              <a:t>Global Sustainability Summit</a:t>
            </a:r>
            <a:endParaRPr lang="en-US" sz="2800" dirty="0">
              <a:solidFill>
                <a:schemeClr val="tx1">
                  <a:lumMod val="50000"/>
                  <a:lumOff val="50000"/>
                </a:schemeClr>
              </a:solidFill>
            </a:endParaRPr>
          </a:p>
        </p:txBody>
      </p:sp>
      <p:sp>
        <p:nvSpPr>
          <p:cNvPr id="3" name="Subtitle 2"/>
          <p:cNvSpPr>
            <a:spLocks noGrp="1"/>
          </p:cNvSpPr>
          <p:nvPr>
            <p:ph type="subTitle" idx="1"/>
          </p:nvPr>
        </p:nvSpPr>
        <p:spPr/>
        <p:txBody>
          <a:bodyPr>
            <a:normAutofit/>
          </a:bodyPr>
          <a:lstStyle/>
          <a:p>
            <a:r>
              <a:rPr lang="en-US" sz="2600" b="1" i="1" dirty="0" smtClean="0"/>
              <a:t>The Nuts &amp; Bolts of a Successful Sourcing Program</a:t>
            </a:r>
          </a:p>
          <a:p>
            <a:r>
              <a:rPr lang="en-US" sz="2600" dirty="0" smtClean="0"/>
              <a:t>August, 2014</a:t>
            </a:r>
            <a:endParaRPr lang="en-US" sz="2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2"/>
            </a:solidFill>
          </a:ln>
        </p:spPr>
        <p:txBody>
          <a:bodyPr/>
          <a:lstStyle/>
          <a:p>
            <a:r>
              <a:rPr lang="en-US" dirty="0" smtClean="0"/>
              <a:t>Thank You &amp; Contacts</a:t>
            </a:r>
            <a:endParaRPr lang="en-US" dirty="0"/>
          </a:p>
        </p:txBody>
      </p:sp>
      <p:sp>
        <p:nvSpPr>
          <p:cNvPr id="6" name="Content Placeholder 5"/>
          <p:cNvSpPr>
            <a:spLocks noGrp="1"/>
          </p:cNvSpPr>
          <p:nvPr>
            <p:ph idx="1"/>
          </p:nvPr>
        </p:nvSpPr>
        <p:spPr/>
        <p:txBody>
          <a:bodyPr/>
          <a:lstStyle/>
          <a:p>
            <a:r>
              <a:rPr lang="en-US" dirty="0" smtClean="0"/>
              <a:t>Global Responsibility Report</a:t>
            </a:r>
          </a:p>
          <a:p>
            <a:endParaRPr lang="en-US" dirty="0" smtClean="0"/>
          </a:p>
          <a:p>
            <a:pPr marL="0" lvl="1" indent="0">
              <a:buNone/>
            </a:pPr>
            <a:r>
              <a:rPr lang="en-US" sz="1400" dirty="0" smtClean="0">
                <a:hlinkClick r:id="rId2"/>
              </a:rPr>
              <a:t>http</a:t>
            </a:r>
            <a:r>
              <a:rPr lang="en-US" sz="1400" dirty="0">
                <a:hlinkClick r:id="rId2"/>
              </a:rPr>
              <a:t>://www.generalmills.com/~/media/Files/CSR/2013_global_respon_report.ashx</a:t>
            </a:r>
            <a:endParaRPr lang="en-US" sz="1400" dirty="0"/>
          </a:p>
          <a:p>
            <a:endParaRPr lang="en-US" dirty="0" smtClean="0"/>
          </a:p>
          <a:p>
            <a:r>
              <a:rPr lang="en-US" dirty="0" smtClean="0"/>
              <a:t>10 x 20 Press Release</a:t>
            </a:r>
          </a:p>
          <a:p>
            <a:pPr marL="0" indent="0">
              <a:buNone/>
            </a:pPr>
            <a:r>
              <a:rPr lang="en-US" sz="1400" dirty="0">
                <a:hlinkClick r:id="rId3"/>
              </a:rPr>
              <a:t>http://</a:t>
            </a:r>
            <a:r>
              <a:rPr lang="en-US" sz="1400" dirty="0" smtClean="0">
                <a:hlinkClick r:id="rId3"/>
              </a:rPr>
              <a:t>www.generalmills.com/Home/ChannelG/NewsReleases/Library/2013/September/sourcing_10</a:t>
            </a:r>
            <a:endParaRPr lang="en-US" sz="1400" dirty="0" smtClean="0"/>
          </a:p>
          <a:p>
            <a:r>
              <a:rPr lang="en-US" dirty="0" smtClean="0"/>
              <a:t>Steve.Peterson@genmills.com</a:t>
            </a:r>
            <a:endParaRPr lang="en-US" dirty="0"/>
          </a:p>
        </p:txBody>
      </p:sp>
    </p:spTree>
    <p:extLst>
      <p:ext uri="{BB962C8B-B14F-4D97-AF65-F5344CB8AC3E}">
        <p14:creationId xmlns:p14="http://schemas.microsoft.com/office/powerpoint/2010/main" val="186087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438" y="914400"/>
            <a:ext cx="7772400" cy="1470025"/>
          </a:xfrm>
        </p:spPr>
        <p:txBody>
          <a:bodyPr/>
          <a:lstStyle/>
          <a:p>
            <a:r>
              <a:rPr lang="en-US" dirty="0" smtClean="0"/>
              <a:t>Sustainable Sourcing</a:t>
            </a:r>
            <a:br>
              <a:rPr lang="en-US" dirty="0" smtClean="0"/>
            </a:br>
            <a:r>
              <a:rPr lang="en-US" dirty="0" smtClean="0"/>
              <a:t>	through the Fertilizer Lens</a:t>
            </a:r>
            <a:endParaRPr lang="en-US" dirty="0"/>
          </a:p>
        </p:txBody>
      </p:sp>
      <p:sp>
        <p:nvSpPr>
          <p:cNvPr id="3" name="Subtitle 2"/>
          <p:cNvSpPr>
            <a:spLocks noGrp="1"/>
          </p:cNvSpPr>
          <p:nvPr>
            <p:ph type="subTitle" idx="1"/>
          </p:nvPr>
        </p:nvSpPr>
        <p:spPr>
          <a:xfrm>
            <a:off x="579438" y="2895600"/>
            <a:ext cx="6400800" cy="1752600"/>
          </a:xfrm>
        </p:spPr>
        <p:txBody>
          <a:bodyPr/>
          <a:lstStyle/>
          <a:p>
            <a:r>
              <a:rPr lang="en-US" sz="2400" dirty="0" smtClean="0"/>
              <a:t>Global Sustainability Summit</a:t>
            </a:r>
          </a:p>
          <a:p>
            <a:r>
              <a:rPr lang="en-US" sz="2400" dirty="0" smtClean="0"/>
              <a:t>August 2014</a:t>
            </a:r>
          </a:p>
          <a:p>
            <a:endParaRPr lang="en-US" sz="2400" dirty="0"/>
          </a:p>
          <a:p>
            <a:r>
              <a:rPr lang="en-US" sz="2400" dirty="0"/>
              <a:t>Jenny Ahlen</a:t>
            </a:r>
          </a:p>
          <a:p>
            <a:r>
              <a:rPr lang="en-US" sz="2400" dirty="0"/>
              <a:t>Corporate Partnerships</a:t>
            </a:r>
          </a:p>
          <a:p>
            <a:endParaRPr lang="en-US" sz="2400" dirty="0"/>
          </a:p>
        </p:txBody>
      </p:sp>
    </p:spTree>
    <p:extLst>
      <p:ext uri="{BB962C8B-B14F-4D97-AF65-F5344CB8AC3E}">
        <p14:creationId xmlns:p14="http://schemas.microsoft.com/office/powerpoint/2010/main" val="318596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10" descr="DSC_0019_CC-4C_crop.jpg"/>
          <p:cNvPicPr>
            <a:picLocks noChangeAspect="1"/>
          </p:cNvPicPr>
          <p:nvPr/>
        </p:nvPicPr>
        <p:blipFill>
          <a:blip r:embed="rId3" cstate="print"/>
          <a:srcRect/>
          <a:stretch>
            <a:fillRect/>
          </a:stretch>
        </p:blipFill>
        <p:spPr bwMode="auto">
          <a:xfrm>
            <a:off x="4576763" y="0"/>
            <a:ext cx="4567237" cy="3429000"/>
          </a:xfrm>
          <a:prstGeom prst="rect">
            <a:avLst/>
          </a:prstGeom>
          <a:noFill/>
          <a:ln w="9525">
            <a:noFill/>
            <a:miter lim="800000"/>
            <a:headEnd/>
            <a:tailEnd/>
          </a:ln>
        </p:spPr>
      </p:pic>
      <p:pic>
        <p:nvPicPr>
          <p:cNvPr id="19459" name="Picture 9" descr="dpulestonosprey_crop.jpg"/>
          <p:cNvPicPr>
            <a:picLocks noChangeAspect="1"/>
          </p:cNvPicPr>
          <p:nvPr/>
        </p:nvPicPr>
        <p:blipFill>
          <a:blip r:embed="rId4" cstate="print"/>
          <a:srcRect/>
          <a:stretch>
            <a:fillRect/>
          </a:stretch>
        </p:blipFill>
        <p:spPr bwMode="auto">
          <a:xfrm>
            <a:off x="4763" y="0"/>
            <a:ext cx="4567237" cy="3429000"/>
          </a:xfrm>
          <a:prstGeom prst="rect">
            <a:avLst/>
          </a:prstGeom>
          <a:noFill/>
          <a:ln w="9525">
            <a:noFill/>
            <a:miter lim="800000"/>
            <a:headEnd/>
            <a:tailEnd/>
          </a:ln>
        </p:spPr>
      </p:pic>
      <p:pic>
        <p:nvPicPr>
          <p:cNvPr id="19460" name="Picture 4" descr="George_Bush_sm.jpg"/>
          <p:cNvPicPr>
            <a:picLocks noChangeAspect="1"/>
          </p:cNvPicPr>
          <p:nvPr/>
        </p:nvPicPr>
        <p:blipFill>
          <a:blip r:embed="rId5" cstate="print"/>
          <a:srcRect/>
          <a:stretch>
            <a:fillRect/>
          </a:stretch>
        </p:blipFill>
        <p:spPr bwMode="auto">
          <a:xfrm>
            <a:off x="4763" y="3429000"/>
            <a:ext cx="4567237" cy="3429000"/>
          </a:xfrm>
          <a:prstGeom prst="rect">
            <a:avLst/>
          </a:prstGeom>
          <a:noFill/>
          <a:ln w="9525">
            <a:noFill/>
            <a:miter lim="800000"/>
            <a:headEnd/>
            <a:tailEnd/>
          </a:ln>
        </p:spPr>
      </p:pic>
      <p:pic>
        <p:nvPicPr>
          <p:cNvPr id="19461" name="Picture 5" descr="mcd_sm.jpg"/>
          <p:cNvPicPr>
            <a:picLocks noChangeAspect="1"/>
          </p:cNvPicPr>
          <p:nvPr/>
        </p:nvPicPr>
        <p:blipFill>
          <a:blip r:embed="rId6" cstate="print"/>
          <a:srcRect/>
          <a:stretch>
            <a:fillRect/>
          </a:stretch>
        </p:blipFill>
        <p:spPr bwMode="auto">
          <a:xfrm>
            <a:off x="4576763" y="3429000"/>
            <a:ext cx="4567237" cy="3429000"/>
          </a:xfrm>
          <a:prstGeom prst="rect">
            <a:avLst/>
          </a:prstGeom>
          <a:noFill/>
          <a:ln w="9525">
            <a:noFill/>
            <a:miter lim="800000"/>
            <a:headEnd/>
            <a:tailEnd/>
          </a:ln>
        </p:spPr>
      </p:pic>
      <p:sp>
        <p:nvSpPr>
          <p:cNvPr id="19462" name="TextBox 2"/>
          <p:cNvSpPr txBox="1">
            <a:spLocks noChangeArrowheads="1"/>
          </p:cNvSpPr>
          <p:nvPr/>
        </p:nvSpPr>
        <p:spPr bwMode="auto">
          <a:xfrm>
            <a:off x="0" y="2681288"/>
            <a:ext cx="4572000" cy="366712"/>
          </a:xfrm>
          <a:prstGeom prst="rect">
            <a:avLst/>
          </a:prstGeom>
          <a:solidFill>
            <a:srgbClr val="00338D"/>
          </a:solidFill>
          <a:ln w="9525">
            <a:noFill/>
            <a:miter lim="800000"/>
            <a:headEnd/>
            <a:tailEnd/>
          </a:ln>
        </p:spPr>
        <p:txBody>
          <a:bodyPr>
            <a:spAutoFit/>
          </a:bodyPr>
          <a:lstStyle/>
          <a:p>
            <a:pPr algn="ctr"/>
            <a:r>
              <a:rPr lang="en-US">
                <a:solidFill>
                  <a:srgbClr val="FFFFFF"/>
                </a:solidFill>
                <a:latin typeface="Arial" charset="0"/>
                <a:ea typeface="ＭＳ Ｐゴシック"/>
              </a:rPr>
              <a:t>Science Based</a:t>
            </a:r>
          </a:p>
        </p:txBody>
      </p:sp>
      <p:sp>
        <p:nvSpPr>
          <p:cNvPr id="19463" name="TextBox 2"/>
          <p:cNvSpPr txBox="1">
            <a:spLocks noChangeArrowheads="1"/>
          </p:cNvSpPr>
          <p:nvPr/>
        </p:nvSpPr>
        <p:spPr bwMode="auto">
          <a:xfrm>
            <a:off x="4572000" y="2681288"/>
            <a:ext cx="4572000" cy="369887"/>
          </a:xfrm>
          <a:prstGeom prst="rect">
            <a:avLst/>
          </a:prstGeom>
          <a:solidFill>
            <a:srgbClr val="00338D"/>
          </a:solidFill>
          <a:ln w="9525">
            <a:noFill/>
            <a:miter lim="800000"/>
            <a:headEnd/>
            <a:tailEnd/>
          </a:ln>
        </p:spPr>
        <p:txBody>
          <a:bodyPr>
            <a:spAutoFit/>
          </a:bodyPr>
          <a:lstStyle/>
          <a:p>
            <a:pPr algn="ctr"/>
            <a:r>
              <a:rPr lang="en-US" dirty="0" smtClean="0">
                <a:solidFill>
                  <a:srgbClr val="FFFFFF"/>
                </a:solidFill>
                <a:latin typeface="Arial" charset="0"/>
                <a:ea typeface="ＭＳ Ｐゴシック"/>
              </a:rPr>
              <a:t>Harnessing the Market</a:t>
            </a:r>
            <a:endParaRPr lang="en-US" dirty="0">
              <a:solidFill>
                <a:srgbClr val="FFFFFF"/>
              </a:solidFill>
              <a:latin typeface="Arial" charset="0"/>
              <a:ea typeface="ＭＳ Ｐゴシック"/>
            </a:endParaRPr>
          </a:p>
        </p:txBody>
      </p:sp>
      <p:sp>
        <p:nvSpPr>
          <p:cNvPr id="19464" name="TextBox 2"/>
          <p:cNvSpPr txBox="1">
            <a:spLocks noChangeArrowheads="1"/>
          </p:cNvSpPr>
          <p:nvPr/>
        </p:nvSpPr>
        <p:spPr bwMode="auto">
          <a:xfrm>
            <a:off x="0" y="6110288"/>
            <a:ext cx="4572000" cy="366712"/>
          </a:xfrm>
          <a:prstGeom prst="rect">
            <a:avLst/>
          </a:prstGeom>
          <a:solidFill>
            <a:srgbClr val="00338D"/>
          </a:solidFill>
          <a:ln w="9525">
            <a:noFill/>
            <a:miter lim="800000"/>
            <a:headEnd/>
            <a:tailEnd/>
          </a:ln>
        </p:spPr>
        <p:txBody>
          <a:bodyPr>
            <a:spAutoFit/>
          </a:bodyPr>
          <a:lstStyle/>
          <a:p>
            <a:pPr algn="ctr"/>
            <a:r>
              <a:rPr lang="en-US" dirty="0" smtClean="0">
                <a:solidFill>
                  <a:srgbClr val="FFFFFF"/>
                </a:solidFill>
                <a:latin typeface="Arial" charset="0"/>
                <a:ea typeface="ＭＳ Ｐゴシック"/>
              </a:rPr>
              <a:t>Nonpartisan</a:t>
            </a:r>
            <a:endParaRPr lang="en-US" dirty="0">
              <a:solidFill>
                <a:srgbClr val="FFFFFF"/>
              </a:solidFill>
              <a:latin typeface="Arial" charset="0"/>
              <a:ea typeface="ＭＳ Ｐゴシック"/>
            </a:endParaRPr>
          </a:p>
        </p:txBody>
      </p:sp>
      <p:sp>
        <p:nvSpPr>
          <p:cNvPr id="19465" name="TextBox 2"/>
          <p:cNvSpPr txBox="1">
            <a:spLocks noChangeArrowheads="1"/>
          </p:cNvSpPr>
          <p:nvPr/>
        </p:nvSpPr>
        <p:spPr bwMode="auto">
          <a:xfrm>
            <a:off x="4572000" y="6110288"/>
            <a:ext cx="4572000" cy="366712"/>
          </a:xfrm>
          <a:prstGeom prst="rect">
            <a:avLst/>
          </a:prstGeom>
          <a:solidFill>
            <a:srgbClr val="00338D"/>
          </a:solidFill>
          <a:ln w="9525">
            <a:noFill/>
            <a:miter lim="800000"/>
            <a:headEnd/>
            <a:tailEnd/>
          </a:ln>
        </p:spPr>
        <p:txBody>
          <a:bodyPr>
            <a:spAutoFit/>
          </a:bodyPr>
          <a:lstStyle/>
          <a:p>
            <a:pPr algn="ctr"/>
            <a:r>
              <a:rPr lang="en-US">
                <a:solidFill>
                  <a:srgbClr val="FFFFFF"/>
                </a:solidFill>
                <a:latin typeface="Arial" charset="0"/>
                <a:ea typeface="ＭＳ Ｐゴシック"/>
              </a:rPr>
              <a:t>The Power of Partnerships</a:t>
            </a:r>
          </a:p>
        </p:txBody>
      </p:sp>
    </p:spTree>
    <p:extLst>
      <p:ext uri="{BB962C8B-B14F-4D97-AF65-F5344CB8AC3E}">
        <p14:creationId xmlns:p14="http://schemas.microsoft.com/office/powerpoint/2010/main" val="2135552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1" descr="067014_crop.jpg"/>
          <p:cNvPicPr>
            <a:picLocks noChangeAspect="1"/>
          </p:cNvPicPr>
          <p:nvPr/>
        </p:nvPicPr>
        <p:blipFill>
          <a:blip r:embed="rId3" cstate="print"/>
          <a:srcRect/>
          <a:stretch>
            <a:fillRect/>
          </a:stretch>
        </p:blipFill>
        <p:spPr bwMode="auto">
          <a:xfrm>
            <a:off x="0" y="0"/>
            <a:ext cx="9144000" cy="1712913"/>
          </a:xfrm>
          <a:prstGeom prst="rect">
            <a:avLst/>
          </a:prstGeom>
          <a:noFill/>
          <a:ln w="9525">
            <a:noFill/>
            <a:miter lim="800000"/>
            <a:headEnd/>
            <a:tailEnd/>
          </a:ln>
        </p:spPr>
      </p:pic>
      <p:pic>
        <p:nvPicPr>
          <p:cNvPr id="16387" name="Picture 2" descr="CX540372_03Fish_crop.jpg"/>
          <p:cNvPicPr>
            <a:picLocks noChangeAspect="1"/>
          </p:cNvPicPr>
          <p:nvPr/>
        </p:nvPicPr>
        <p:blipFill>
          <a:blip r:embed="rId4" cstate="print"/>
          <a:srcRect/>
          <a:stretch>
            <a:fillRect/>
          </a:stretch>
        </p:blipFill>
        <p:spPr bwMode="auto">
          <a:xfrm>
            <a:off x="0" y="1708150"/>
            <a:ext cx="9144000" cy="1719263"/>
          </a:xfrm>
          <a:prstGeom prst="rect">
            <a:avLst/>
          </a:prstGeom>
          <a:noFill/>
          <a:ln w="9525">
            <a:noFill/>
            <a:miter lim="800000"/>
            <a:headEnd/>
            <a:tailEnd/>
          </a:ln>
        </p:spPr>
      </p:pic>
      <p:pic>
        <p:nvPicPr>
          <p:cNvPr id="16388" name="Picture 3" descr="CX540372_04_crop.jpg"/>
          <p:cNvPicPr>
            <a:picLocks noChangeAspect="1"/>
          </p:cNvPicPr>
          <p:nvPr/>
        </p:nvPicPr>
        <p:blipFill>
          <a:blip r:embed="rId5" cstate="print"/>
          <a:srcRect/>
          <a:stretch>
            <a:fillRect/>
          </a:stretch>
        </p:blipFill>
        <p:spPr bwMode="auto">
          <a:xfrm>
            <a:off x="0" y="3429000"/>
            <a:ext cx="9144000" cy="1719263"/>
          </a:xfrm>
          <a:prstGeom prst="rect">
            <a:avLst/>
          </a:prstGeom>
          <a:noFill/>
          <a:ln w="9525">
            <a:noFill/>
            <a:miter lim="800000"/>
            <a:headEnd/>
            <a:tailEnd/>
          </a:ln>
        </p:spPr>
      </p:pic>
      <p:pic>
        <p:nvPicPr>
          <p:cNvPr id="16389" name="Picture 4" descr="TrafficPedestrians_Getty_crop.jpg"/>
          <p:cNvPicPr>
            <a:picLocks noChangeAspect="1"/>
          </p:cNvPicPr>
          <p:nvPr/>
        </p:nvPicPr>
        <p:blipFill>
          <a:blip r:embed="rId6" cstate="print"/>
          <a:srcRect/>
          <a:stretch>
            <a:fillRect/>
          </a:stretch>
        </p:blipFill>
        <p:spPr bwMode="auto">
          <a:xfrm>
            <a:off x="0" y="5138738"/>
            <a:ext cx="9144000" cy="1719262"/>
          </a:xfrm>
          <a:prstGeom prst="rect">
            <a:avLst/>
          </a:prstGeom>
          <a:noFill/>
          <a:ln w="9525">
            <a:noFill/>
            <a:miter lim="800000"/>
            <a:headEnd/>
            <a:tailEnd/>
          </a:ln>
        </p:spPr>
      </p:pic>
      <p:sp>
        <p:nvSpPr>
          <p:cNvPr id="16390" name="TextBox 14"/>
          <p:cNvSpPr txBox="1">
            <a:spLocks noChangeArrowheads="1"/>
          </p:cNvSpPr>
          <p:nvPr/>
        </p:nvSpPr>
        <p:spPr bwMode="auto">
          <a:xfrm>
            <a:off x="0" y="404813"/>
            <a:ext cx="9144000" cy="862012"/>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en-US" sz="5000" b="1" dirty="0" smtClean="0">
                <a:solidFill>
                  <a:prstClr val="white"/>
                </a:solidFill>
                <a:latin typeface="Arial" charset="0"/>
                <a:ea typeface="ＭＳ Ｐゴシック" charset="-128"/>
                <a:cs typeface="Arial" charset="0"/>
              </a:rPr>
              <a:t>ENEGY &amp; CLIMATE</a:t>
            </a:r>
            <a:endParaRPr lang="en-US" sz="5000" b="1" dirty="0">
              <a:solidFill>
                <a:prstClr val="white"/>
              </a:solidFill>
              <a:latin typeface="Arial" charset="0"/>
              <a:ea typeface="ＭＳ Ｐゴシック" charset="-128"/>
              <a:cs typeface="Arial Bold" pitchFamily="-109" charset="0"/>
            </a:endParaRPr>
          </a:p>
        </p:txBody>
      </p:sp>
      <p:sp>
        <p:nvSpPr>
          <p:cNvPr id="16391" name="TextBox 14"/>
          <p:cNvSpPr txBox="1">
            <a:spLocks noChangeArrowheads="1"/>
          </p:cNvSpPr>
          <p:nvPr/>
        </p:nvSpPr>
        <p:spPr bwMode="auto">
          <a:xfrm>
            <a:off x="0" y="2209800"/>
            <a:ext cx="9144000" cy="86201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en-US" sz="5000" b="1" dirty="0">
                <a:solidFill>
                  <a:prstClr val="white"/>
                </a:solidFill>
                <a:latin typeface="Arial" charset="0"/>
                <a:ea typeface="ＭＳ Ｐゴシック" charset="-128"/>
                <a:cs typeface="Arial" charset="0"/>
              </a:rPr>
              <a:t>OCEANS</a:t>
            </a:r>
            <a:endParaRPr lang="en-US" sz="5000" b="1" dirty="0">
              <a:solidFill>
                <a:prstClr val="white"/>
              </a:solidFill>
              <a:latin typeface="Arial" charset="0"/>
              <a:ea typeface="ＭＳ Ｐゴシック" charset="-128"/>
              <a:cs typeface="Arial Bold" pitchFamily="-109" charset="0"/>
            </a:endParaRPr>
          </a:p>
        </p:txBody>
      </p:sp>
      <p:sp>
        <p:nvSpPr>
          <p:cNvPr id="16392" name="TextBox 14"/>
          <p:cNvSpPr txBox="1">
            <a:spLocks noChangeArrowheads="1"/>
          </p:cNvSpPr>
          <p:nvPr/>
        </p:nvSpPr>
        <p:spPr bwMode="auto">
          <a:xfrm>
            <a:off x="0" y="3962400"/>
            <a:ext cx="9144000" cy="86201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en-US" sz="5000" b="1" dirty="0">
                <a:solidFill>
                  <a:prstClr val="white"/>
                </a:solidFill>
                <a:latin typeface="Arial" charset="0"/>
                <a:ea typeface="ＭＳ Ｐゴシック" charset="-128"/>
                <a:cs typeface="Arial" charset="0"/>
              </a:rPr>
              <a:t>ECOSYSTEMS</a:t>
            </a:r>
            <a:endParaRPr lang="en-US" sz="5000" b="1" dirty="0">
              <a:solidFill>
                <a:prstClr val="white"/>
              </a:solidFill>
              <a:latin typeface="Arial" charset="0"/>
              <a:ea typeface="ＭＳ Ｐゴシック" charset="-128"/>
              <a:cs typeface="Arial Bold" pitchFamily="-109" charset="0"/>
            </a:endParaRPr>
          </a:p>
        </p:txBody>
      </p:sp>
      <p:sp>
        <p:nvSpPr>
          <p:cNvPr id="16393" name="TextBox 14"/>
          <p:cNvSpPr txBox="1">
            <a:spLocks noChangeArrowheads="1"/>
          </p:cNvSpPr>
          <p:nvPr/>
        </p:nvSpPr>
        <p:spPr bwMode="auto">
          <a:xfrm>
            <a:off x="0" y="5715000"/>
            <a:ext cx="9144000" cy="86201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en-US" sz="5000" b="1" dirty="0">
                <a:solidFill>
                  <a:prstClr val="white"/>
                </a:solidFill>
                <a:latin typeface="Arial" charset="0"/>
                <a:ea typeface="ＭＳ Ｐゴシック" charset="-128"/>
                <a:cs typeface="Arial" charset="0"/>
              </a:rPr>
              <a:t>HEALTH</a:t>
            </a:r>
            <a:endParaRPr lang="en-US" sz="5000" b="1" dirty="0">
              <a:solidFill>
                <a:prstClr val="white"/>
              </a:solidFill>
              <a:latin typeface="Arial" charset="0"/>
              <a:ea typeface="ＭＳ Ｐゴシック" charset="-128"/>
              <a:cs typeface="Arial Bold" pitchFamily="-109" charset="0"/>
            </a:endParaRPr>
          </a:p>
        </p:txBody>
      </p:sp>
    </p:spTree>
    <p:extLst>
      <p:ext uri="{BB962C8B-B14F-4D97-AF65-F5344CB8AC3E}">
        <p14:creationId xmlns:p14="http://schemas.microsoft.com/office/powerpoint/2010/main" val="7644444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19609046"/>
              </p:ext>
            </p:extLst>
          </p:nvPr>
        </p:nvGraphicFramePr>
        <p:xfrm>
          <a:off x="76200" y="76200"/>
          <a:ext cx="90678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25311" y="1676400"/>
            <a:ext cx="3229303" cy="2708434"/>
          </a:xfrm>
          <a:prstGeom prst="rect">
            <a:avLst/>
          </a:prstGeom>
          <a:solidFill>
            <a:schemeClr val="tx2">
              <a:lumMod val="40000"/>
              <a:lumOff val="60000"/>
              <a:alpha val="59000"/>
            </a:schemeClr>
          </a:solidFill>
          <a:ln>
            <a:solidFill>
              <a:schemeClr val="tx1"/>
            </a:solidFill>
          </a:ln>
        </p:spPr>
        <p:txBody>
          <a:bodyPr wrap="square" rtlCol="0">
            <a:spAutoFit/>
          </a:bodyPr>
          <a:lstStyle/>
          <a:p>
            <a:pPr fontAlgn="auto">
              <a:spcBef>
                <a:spcPts val="0"/>
              </a:spcBef>
              <a:spcAft>
                <a:spcPts val="600"/>
              </a:spcAft>
            </a:pPr>
            <a:r>
              <a:rPr lang="en-US" sz="2000" b="1" dirty="0" smtClean="0">
                <a:solidFill>
                  <a:prstClr val="black"/>
                </a:solidFill>
                <a:latin typeface="Arial"/>
              </a:rPr>
              <a:t>If we are going to feed </a:t>
            </a:r>
          </a:p>
          <a:p>
            <a:pPr fontAlgn="auto">
              <a:spcBef>
                <a:spcPts val="0"/>
              </a:spcBef>
              <a:spcAft>
                <a:spcPts val="600"/>
              </a:spcAft>
            </a:pPr>
            <a:r>
              <a:rPr lang="en-US" sz="2000" b="1" dirty="0" smtClean="0">
                <a:solidFill>
                  <a:prstClr val="black"/>
                </a:solidFill>
                <a:latin typeface="Arial"/>
              </a:rPr>
              <a:t>9 billion people by 2050 </a:t>
            </a:r>
          </a:p>
          <a:p>
            <a:pPr fontAlgn="auto">
              <a:spcBef>
                <a:spcPts val="0"/>
              </a:spcBef>
              <a:spcAft>
                <a:spcPts val="600"/>
              </a:spcAft>
            </a:pPr>
            <a:r>
              <a:rPr lang="en-US" sz="2000" b="1" dirty="0" smtClean="0">
                <a:solidFill>
                  <a:prstClr val="black"/>
                </a:solidFill>
                <a:latin typeface="Arial"/>
              </a:rPr>
              <a:t>without destroying </a:t>
            </a:r>
          </a:p>
          <a:p>
            <a:pPr fontAlgn="auto">
              <a:spcBef>
                <a:spcPts val="0"/>
              </a:spcBef>
              <a:spcAft>
                <a:spcPts val="600"/>
              </a:spcAft>
            </a:pPr>
            <a:r>
              <a:rPr lang="en-US" sz="2000" b="1" dirty="0" smtClean="0">
                <a:solidFill>
                  <a:prstClr val="black"/>
                </a:solidFill>
                <a:latin typeface="Arial"/>
              </a:rPr>
              <a:t>the planet, </a:t>
            </a:r>
          </a:p>
          <a:p>
            <a:pPr fontAlgn="auto">
              <a:spcBef>
                <a:spcPts val="0"/>
              </a:spcBef>
              <a:spcAft>
                <a:spcPts val="600"/>
              </a:spcAft>
            </a:pPr>
            <a:r>
              <a:rPr lang="en-US" sz="2000" b="1" dirty="0" smtClean="0">
                <a:solidFill>
                  <a:prstClr val="black"/>
                </a:solidFill>
                <a:latin typeface="Arial"/>
              </a:rPr>
              <a:t>we must produce more </a:t>
            </a:r>
          </a:p>
          <a:p>
            <a:pPr fontAlgn="auto">
              <a:spcBef>
                <a:spcPts val="0"/>
              </a:spcBef>
              <a:spcAft>
                <a:spcPts val="600"/>
              </a:spcAft>
            </a:pPr>
            <a:r>
              <a:rPr lang="en-US" sz="2000" b="1" dirty="0" smtClean="0">
                <a:solidFill>
                  <a:prstClr val="black"/>
                </a:solidFill>
                <a:latin typeface="Arial"/>
              </a:rPr>
              <a:t>while reducing impacts </a:t>
            </a:r>
          </a:p>
          <a:p>
            <a:pPr fontAlgn="auto">
              <a:spcBef>
                <a:spcPts val="0"/>
              </a:spcBef>
              <a:spcAft>
                <a:spcPts val="600"/>
              </a:spcAft>
            </a:pPr>
            <a:r>
              <a:rPr lang="en-US" sz="2000" b="1" dirty="0" smtClean="0">
                <a:solidFill>
                  <a:prstClr val="black"/>
                </a:solidFill>
                <a:latin typeface="Arial"/>
              </a:rPr>
              <a:t>on water and climate</a:t>
            </a:r>
            <a:endParaRPr lang="en-US" sz="2000" b="1" dirty="0">
              <a:solidFill>
                <a:prstClr val="black"/>
              </a:solidFill>
              <a:latin typeface="Arial"/>
            </a:endParaRPr>
          </a:p>
        </p:txBody>
      </p:sp>
      <p:sp>
        <p:nvSpPr>
          <p:cNvPr id="5" name="TextBox 4"/>
          <p:cNvSpPr txBox="1"/>
          <p:nvPr/>
        </p:nvSpPr>
        <p:spPr>
          <a:xfrm>
            <a:off x="6477000" y="3280744"/>
            <a:ext cx="2514599" cy="707886"/>
          </a:xfrm>
          <a:prstGeom prst="rect">
            <a:avLst/>
          </a:prstGeom>
          <a:solidFill>
            <a:srgbClr val="92D050"/>
          </a:solidFill>
          <a:ln>
            <a:solidFill>
              <a:schemeClr val="tx1"/>
            </a:solidFill>
          </a:ln>
        </p:spPr>
        <p:txBody>
          <a:bodyPr wrap="square" rtlCol="0" anchor="ctr">
            <a:spAutoFit/>
          </a:bodyPr>
          <a:lstStyle/>
          <a:p>
            <a:pPr algn="ctr" fontAlgn="auto">
              <a:spcBef>
                <a:spcPts val="0"/>
              </a:spcBef>
              <a:spcAft>
                <a:spcPts val="0"/>
              </a:spcAft>
            </a:pPr>
            <a:r>
              <a:rPr lang="en-US" sz="2000" b="1" dirty="0" smtClean="0">
                <a:solidFill>
                  <a:prstClr val="black"/>
                </a:solidFill>
                <a:latin typeface="Arial"/>
              </a:rPr>
              <a:t>Reduce Fertilizer Emissions</a:t>
            </a:r>
            <a:endParaRPr lang="en-US" sz="2000" b="1" dirty="0">
              <a:solidFill>
                <a:prstClr val="black"/>
              </a:solidFill>
              <a:latin typeface="Arial"/>
            </a:endParaRPr>
          </a:p>
        </p:txBody>
      </p:sp>
      <p:sp>
        <p:nvSpPr>
          <p:cNvPr id="2" name="TextBox 1"/>
          <p:cNvSpPr txBox="1"/>
          <p:nvPr/>
        </p:nvSpPr>
        <p:spPr>
          <a:xfrm>
            <a:off x="199035" y="152400"/>
            <a:ext cx="3281856" cy="1384995"/>
          </a:xfrm>
          <a:prstGeom prst="rect">
            <a:avLst/>
          </a:prstGeom>
          <a:solidFill>
            <a:schemeClr val="tx2">
              <a:alpha val="54000"/>
            </a:schemeClr>
          </a:solidFill>
          <a:ln>
            <a:solidFill>
              <a:schemeClr val="tx1"/>
            </a:solidFill>
          </a:ln>
        </p:spPr>
        <p:txBody>
          <a:bodyPr wrap="square" rtlCol="0">
            <a:spAutoFit/>
          </a:bodyPr>
          <a:lstStyle/>
          <a:p>
            <a:pPr algn="ctr"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latin typeface="Arial"/>
              </a:rPr>
              <a:t>WHY SUSTAINABLE SOURCING?</a:t>
            </a:r>
            <a:endParaRPr lang="en-US" sz="2800" b="1" dirty="0">
              <a:solidFill>
                <a:prstClr val="white"/>
              </a:solidFill>
              <a:effectLst>
                <a:outerShdw blurRad="38100" dist="38100" dir="2700000" algn="tl">
                  <a:srgbClr val="000000">
                    <a:alpha val="43137"/>
                  </a:srgbClr>
                </a:outerShdw>
              </a:effectLst>
              <a:latin typeface="Arial"/>
            </a:endParaRPr>
          </a:p>
        </p:txBody>
      </p:sp>
      <p:sp>
        <p:nvSpPr>
          <p:cNvPr id="8" name="TextBox 7"/>
          <p:cNvSpPr txBox="1"/>
          <p:nvPr/>
        </p:nvSpPr>
        <p:spPr>
          <a:xfrm>
            <a:off x="6477000" y="761558"/>
            <a:ext cx="2514599" cy="523220"/>
          </a:xfrm>
          <a:prstGeom prst="rect">
            <a:avLst/>
          </a:prstGeom>
          <a:solidFill>
            <a:schemeClr val="tx2">
              <a:alpha val="49000"/>
            </a:schemeClr>
          </a:solidFill>
          <a:ln>
            <a:solidFill>
              <a:schemeClr val="tx1"/>
            </a:solidFill>
          </a:ln>
        </p:spPr>
        <p:txBody>
          <a:bodyPr wrap="square" rtlCol="0">
            <a:spAutoFit/>
          </a:bodyPr>
          <a:lstStyle/>
          <a:p>
            <a:pPr algn="ctr" fontAlgn="auto">
              <a:spcBef>
                <a:spcPts val="0"/>
              </a:spcBef>
              <a:spcAft>
                <a:spcPts val="0"/>
              </a:spcAft>
            </a:pPr>
            <a:r>
              <a:rPr lang="en-US" sz="2800" b="1" dirty="0" smtClean="0">
                <a:solidFill>
                  <a:prstClr val="white"/>
                </a:solidFill>
                <a:effectLst>
                  <a:outerShdw blurRad="38100" dist="38100" dir="2700000" algn="tl">
                    <a:srgbClr val="000000">
                      <a:alpha val="43137"/>
                    </a:srgbClr>
                  </a:outerShdw>
                </a:effectLst>
                <a:latin typeface="Arial"/>
              </a:rPr>
              <a:t>WE MUST:</a:t>
            </a:r>
            <a:endParaRPr lang="en-US" sz="2800" b="1" dirty="0">
              <a:solidFill>
                <a:prstClr val="white"/>
              </a:solidFill>
              <a:effectLst>
                <a:outerShdw blurRad="38100" dist="38100" dir="2700000" algn="tl">
                  <a:srgbClr val="000000">
                    <a:alpha val="43137"/>
                  </a:srgbClr>
                </a:outerShdw>
              </a:effectLst>
              <a:latin typeface="Arial"/>
            </a:endParaRPr>
          </a:p>
        </p:txBody>
      </p:sp>
      <p:sp>
        <p:nvSpPr>
          <p:cNvPr id="9" name="TextBox 8"/>
          <p:cNvSpPr txBox="1"/>
          <p:nvPr/>
        </p:nvSpPr>
        <p:spPr>
          <a:xfrm>
            <a:off x="6477000" y="1478176"/>
            <a:ext cx="2514599" cy="707886"/>
          </a:xfrm>
          <a:prstGeom prst="rect">
            <a:avLst/>
          </a:prstGeom>
          <a:solidFill>
            <a:srgbClr val="92D050"/>
          </a:solidFill>
          <a:ln>
            <a:solidFill>
              <a:schemeClr val="tx1"/>
            </a:solidFill>
          </a:ln>
        </p:spPr>
        <p:txBody>
          <a:bodyPr wrap="square" rtlCol="0" anchor="ctr">
            <a:spAutoFit/>
          </a:bodyPr>
          <a:lstStyle/>
          <a:p>
            <a:pPr algn="ctr" fontAlgn="auto">
              <a:spcBef>
                <a:spcPts val="0"/>
              </a:spcBef>
              <a:spcAft>
                <a:spcPts val="0"/>
              </a:spcAft>
            </a:pPr>
            <a:r>
              <a:rPr lang="en-US" sz="2000" b="1" dirty="0" smtClean="0">
                <a:solidFill>
                  <a:prstClr val="black"/>
                </a:solidFill>
                <a:latin typeface="Arial"/>
              </a:rPr>
              <a:t>Increase Productivity</a:t>
            </a:r>
            <a:endParaRPr lang="en-US" sz="2000" b="1" dirty="0">
              <a:solidFill>
                <a:prstClr val="black"/>
              </a:solidFill>
              <a:latin typeface="Arial"/>
            </a:endParaRPr>
          </a:p>
        </p:txBody>
      </p:sp>
      <p:sp>
        <p:nvSpPr>
          <p:cNvPr id="10" name="TextBox 9"/>
          <p:cNvSpPr txBox="1"/>
          <p:nvPr/>
        </p:nvSpPr>
        <p:spPr>
          <a:xfrm>
            <a:off x="6477000" y="4182028"/>
            <a:ext cx="2514599" cy="707886"/>
          </a:xfrm>
          <a:prstGeom prst="rect">
            <a:avLst/>
          </a:prstGeom>
          <a:solidFill>
            <a:srgbClr val="92D050"/>
          </a:solidFill>
          <a:ln>
            <a:solidFill>
              <a:schemeClr val="tx1"/>
            </a:solidFill>
          </a:ln>
        </p:spPr>
        <p:txBody>
          <a:bodyPr wrap="square" rtlCol="0" anchor="ctr">
            <a:spAutoFit/>
          </a:bodyPr>
          <a:lstStyle/>
          <a:p>
            <a:pPr algn="ctr" fontAlgn="auto">
              <a:spcBef>
                <a:spcPts val="0"/>
              </a:spcBef>
              <a:spcAft>
                <a:spcPts val="0"/>
              </a:spcAft>
            </a:pPr>
            <a:r>
              <a:rPr lang="en-US" sz="2000" b="1" dirty="0" smtClean="0">
                <a:solidFill>
                  <a:prstClr val="black"/>
                </a:solidFill>
                <a:latin typeface="Arial"/>
              </a:rPr>
              <a:t>Increase </a:t>
            </a:r>
          </a:p>
          <a:p>
            <a:pPr algn="ctr" fontAlgn="auto">
              <a:spcBef>
                <a:spcPts val="0"/>
              </a:spcBef>
              <a:spcAft>
                <a:spcPts val="0"/>
              </a:spcAft>
            </a:pPr>
            <a:r>
              <a:rPr lang="en-US" sz="2000" b="1" dirty="0" smtClean="0">
                <a:solidFill>
                  <a:prstClr val="black"/>
                </a:solidFill>
                <a:latin typeface="Arial"/>
              </a:rPr>
              <a:t>Wetland Filters</a:t>
            </a:r>
            <a:endParaRPr lang="en-US" sz="2000" b="1" dirty="0">
              <a:solidFill>
                <a:prstClr val="black"/>
              </a:solidFill>
              <a:latin typeface="Arial"/>
            </a:endParaRPr>
          </a:p>
        </p:txBody>
      </p:sp>
      <p:sp>
        <p:nvSpPr>
          <p:cNvPr id="11" name="TextBox 10"/>
          <p:cNvSpPr txBox="1"/>
          <p:nvPr/>
        </p:nvSpPr>
        <p:spPr>
          <a:xfrm>
            <a:off x="6477000" y="5083314"/>
            <a:ext cx="2514599" cy="707886"/>
          </a:xfrm>
          <a:prstGeom prst="rect">
            <a:avLst/>
          </a:prstGeom>
          <a:solidFill>
            <a:srgbClr val="92D050"/>
          </a:solidFill>
          <a:ln>
            <a:solidFill>
              <a:schemeClr val="tx1"/>
            </a:solidFill>
          </a:ln>
        </p:spPr>
        <p:txBody>
          <a:bodyPr wrap="square" rtlCol="0" anchor="ctr">
            <a:spAutoFit/>
          </a:bodyPr>
          <a:lstStyle/>
          <a:p>
            <a:pPr algn="ctr" fontAlgn="auto">
              <a:spcBef>
                <a:spcPts val="0"/>
              </a:spcBef>
              <a:spcAft>
                <a:spcPts val="0"/>
              </a:spcAft>
            </a:pPr>
            <a:r>
              <a:rPr lang="en-US" sz="2000" b="1" dirty="0" smtClean="0">
                <a:solidFill>
                  <a:prstClr val="black"/>
                </a:solidFill>
                <a:latin typeface="Arial"/>
              </a:rPr>
              <a:t>Reduce </a:t>
            </a:r>
          </a:p>
          <a:p>
            <a:pPr algn="ctr" fontAlgn="auto">
              <a:spcBef>
                <a:spcPts val="0"/>
              </a:spcBef>
              <a:spcAft>
                <a:spcPts val="0"/>
              </a:spcAft>
            </a:pPr>
            <a:r>
              <a:rPr lang="en-US" sz="2000" b="1" dirty="0" smtClean="0">
                <a:solidFill>
                  <a:prstClr val="black"/>
                </a:solidFill>
                <a:latin typeface="Arial"/>
              </a:rPr>
              <a:t>Fertilizer Runoff</a:t>
            </a:r>
            <a:endParaRPr lang="en-US" sz="2000" b="1" dirty="0">
              <a:solidFill>
                <a:prstClr val="black"/>
              </a:solidFill>
              <a:latin typeface="Arial"/>
            </a:endParaRPr>
          </a:p>
        </p:txBody>
      </p:sp>
      <p:sp>
        <p:nvSpPr>
          <p:cNvPr id="12" name="TextBox 11"/>
          <p:cNvSpPr txBox="1"/>
          <p:nvPr/>
        </p:nvSpPr>
        <p:spPr>
          <a:xfrm>
            <a:off x="6477000" y="2379460"/>
            <a:ext cx="2514599" cy="707886"/>
          </a:xfrm>
          <a:prstGeom prst="rect">
            <a:avLst/>
          </a:prstGeom>
          <a:solidFill>
            <a:srgbClr val="92D050"/>
          </a:solidFill>
          <a:ln>
            <a:solidFill>
              <a:schemeClr val="tx1"/>
            </a:solidFill>
          </a:ln>
        </p:spPr>
        <p:txBody>
          <a:bodyPr wrap="square" rtlCol="0" anchor="ctr">
            <a:spAutoFit/>
          </a:bodyPr>
          <a:lstStyle/>
          <a:p>
            <a:pPr algn="ctr" fontAlgn="auto">
              <a:spcBef>
                <a:spcPts val="0"/>
              </a:spcBef>
              <a:spcAft>
                <a:spcPts val="0"/>
              </a:spcAft>
            </a:pPr>
            <a:r>
              <a:rPr lang="en-US" sz="2000" b="1" dirty="0" smtClean="0">
                <a:solidFill>
                  <a:prstClr val="black"/>
                </a:solidFill>
                <a:latin typeface="Arial"/>
              </a:rPr>
              <a:t>Increase </a:t>
            </a:r>
          </a:p>
          <a:p>
            <a:pPr algn="ctr" fontAlgn="auto">
              <a:spcBef>
                <a:spcPts val="0"/>
              </a:spcBef>
              <a:spcAft>
                <a:spcPts val="0"/>
              </a:spcAft>
            </a:pPr>
            <a:r>
              <a:rPr lang="en-US" sz="2000" b="1" dirty="0" smtClean="0">
                <a:solidFill>
                  <a:prstClr val="black"/>
                </a:solidFill>
                <a:latin typeface="Arial"/>
              </a:rPr>
              <a:t>Fertilizer Efficiency</a:t>
            </a:r>
            <a:endParaRPr lang="en-US" sz="2000" b="1" dirty="0">
              <a:solidFill>
                <a:prstClr val="black"/>
              </a:solidFill>
              <a:latin typeface="Arial"/>
            </a:endParaRPr>
          </a:p>
        </p:txBody>
      </p:sp>
      <p:pic>
        <p:nvPicPr>
          <p:cNvPr id="13" name="Picture 12" descr="Lake Erie algal bloom.jpg"/>
          <p:cNvPicPr>
            <a:picLocks noChangeAspect="1"/>
          </p:cNvPicPr>
          <p:nvPr/>
        </p:nvPicPr>
        <p:blipFill>
          <a:blip r:embed="rId8" cstate="print"/>
          <a:stretch>
            <a:fillRect/>
          </a:stretch>
        </p:blipFill>
        <p:spPr>
          <a:xfrm>
            <a:off x="235322" y="4495800"/>
            <a:ext cx="3227832" cy="2202971"/>
          </a:xfrm>
          <a:prstGeom prst="rect">
            <a:avLst/>
          </a:prstGeom>
          <a:ln>
            <a:solidFill>
              <a:schemeClr val="tx1"/>
            </a:solidFill>
          </a:ln>
        </p:spPr>
      </p:pic>
    </p:spTree>
    <p:extLst>
      <p:ext uri="{BB962C8B-B14F-4D97-AF65-F5344CB8AC3E}">
        <p14:creationId xmlns:p14="http://schemas.microsoft.com/office/powerpoint/2010/main" val="252108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64562" cy="685800"/>
          </a:xfrm>
        </p:spPr>
        <p:txBody>
          <a:bodyPr>
            <a:normAutofit/>
          </a:bodyPr>
          <a:lstStyle/>
          <a:p>
            <a:pPr algn="ctr"/>
            <a:r>
              <a:rPr lang="en-US" dirty="0"/>
              <a:t>Average Annual Nitrogen </a:t>
            </a:r>
            <a:r>
              <a:rPr lang="en-US" dirty="0" smtClean="0"/>
              <a:t>Balance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0322" y="960437"/>
            <a:ext cx="10241522" cy="589756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2" y="5848350"/>
            <a:ext cx="2867025" cy="9715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2" y="6324602"/>
            <a:ext cx="2009775" cy="476455"/>
          </a:xfrm>
          <a:prstGeom prst="rect">
            <a:avLst/>
          </a:prstGeom>
        </p:spPr>
      </p:pic>
      <p:sp>
        <p:nvSpPr>
          <p:cNvPr id="8" name="TextBox 7"/>
          <p:cNvSpPr txBox="1"/>
          <p:nvPr/>
        </p:nvSpPr>
        <p:spPr>
          <a:xfrm>
            <a:off x="-23733" y="6578600"/>
            <a:ext cx="1641796" cy="230832"/>
          </a:xfrm>
          <a:prstGeom prst="rect">
            <a:avLst/>
          </a:prstGeom>
          <a:noFill/>
        </p:spPr>
        <p:txBody>
          <a:bodyPr wrap="none" rtlCol="0">
            <a:spAutoFit/>
          </a:bodyPr>
          <a:lstStyle/>
          <a:p>
            <a:pPr fontAlgn="auto">
              <a:spcBef>
                <a:spcPts val="0"/>
              </a:spcBef>
              <a:spcAft>
                <a:spcPts val="0"/>
              </a:spcAft>
            </a:pPr>
            <a:r>
              <a:rPr lang="en-US" sz="900" dirty="0" smtClean="0">
                <a:solidFill>
                  <a:prstClr val="black"/>
                </a:solidFill>
                <a:latin typeface="Arial"/>
              </a:rPr>
              <a:t>© National Geographic 2013</a:t>
            </a:r>
            <a:endParaRPr lang="en-US" sz="900" dirty="0">
              <a:solidFill>
                <a:prstClr val="black"/>
              </a:solidFill>
              <a:latin typeface="Arial"/>
            </a:endParaRPr>
          </a:p>
        </p:txBody>
      </p:sp>
    </p:spTree>
    <p:extLst>
      <p:ext uri="{BB962C8B-B14F-4D97-AF65-F5344CB8AC3E}">
        <p14:creationId xmlns:p14="http://schemas.microsoft.com/office/powerpoint/2010/main" val="4182132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86580" y="1816996"/>
            <a:ext cx="7724976" cy="2145404"/>
          </a:xfrm>
          <a:prstGeom prst="rect">
            <a:avLst/>
          </a:prstGeom>
        </p:spPr>
        <p:txBody>
          <a:bodyPr>
            <a:noAutofit/>
          </a:bodyPr>
          <a:lstStyle/>
          <a:p>
            <a:pPr algn="l"/>
            <a:r>
              <a:rPr lang="en-US" sz="7200" b="1" cap="none" dirty="0" smtClean="0">
                <a:solidFill>
                  <a:schemeClr val="bg1"/>
                </a:solidFill>
              </a:rPr>
              <a:t>Walmart</a:t>
            </a:r>
            <a:endParaRPr lang="en-US" sz="7200" b="1" cap="none" dirty="0">
              <a:solidFill>
                <a:schemeClr val="bg1"/>
              </a:solidFill>
            </a:endParaRPr>
          </a:p>
        </p:txBody>
      </p:sp>
    </p:spTree>
    <p:extLst>
      <p:ext uri="{BB962C8B-B14F-4D97-AF65-F5344CB8AC3E}">
        <p14:creationId xmlns:p14="http://schemas.microsoft.com/office/powerpoint/2010/main" val="284747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p:cNvGrpSpPr>
            <a:grpSpLocks/>
          </p:cNvGrpSpPr>
          <p:nvPr/>
        </p:nvGrpSpPr>
        <p:grpSpPr bwMode="auto">
          <a:xfrm>
            <a:off x="2835275" y="1462088"/>
            <a:ext cx="5500688" cy="900112"/>
            <a:chOff x="1821" y="1033"/>
            <a:chExt cx="3465" cy="567"/>
          </a:xfrm>
        </p:grpSpPr>
        <p:sp>
          <p:nvSpPr>
            <p:cNvPr id="6159" name="Rectangle 15"/>
            <p:cNvSpPr>
              <a:spLocks noChangeArrowheads="1"/>
            </p:cNvSpPr>
            <p:nvPr/>
          </p:nvSpPr>
          <p:spPr bwMode="auto">
            <a:xfrm>
              <a:off x="1821" y="1033"/>
              <a:ext cx="3465" cy="567"/>
            </a:xfrm>
            <a:prstGeom prst="rect">
              <a:avLst/>
            </a:prstGeom>
            <a:gradFill rotWithShape="1">
              <a:gsLst>
                <a:gs pos="0">
                  <a:schemeClr val="hlink"/>
                </a:gs>
                <a:gs pos="100000">
                  <a:schemeClr val="hlink">
                    <a:gamma/>
                    <a:tint val="94902"/>
                    <a:invGamma/>
                    <a:alpha val="0"/>
                  </a:schemeClr>
                </a:gs>
              </a:gsLst>
              <a:lin ang="0" scaled="1"/>
            </a:gradFill>
            <a:ln w="12700">
              <a:noFill/>
              <a:miter lim="800000"/>
              <a:headEnd type="none" w="sm" len="sm"/>
              <a:tailEnd type="none" w="sm" len="sm"/>
            </a:ln>
            <a:effectLst/>
          </p:spPr>
          <p:txBody>
            <a:bodyPr wrap="none" anchor="ctr"/>
            <a:lstStyle/>
            <a:p>
              <a:pPr>
                <a:defRPr/>
              </a:pPr>
              <a:endParaRPr lang="en-US" dirty="0">
                <a:solidFill>
                  <a:srgbClr val="000000"/>
                </a:solidFill>
                <a:latin typeface="Arial"/>
              </a:endParaRPr>
            </a:p>
          </p:txBody>
        </p:sp>
        <p:sp>
          <p:nvSpPr>
            <p:cNvPr id="6158" name="Rectangle 7"/>
            <p:cNvSpPr>
              <a:spLocks noChangeArrowheads="1"/>
            </p:cNvSpPr>
            <p:nvPr/>
          </p:nvSpPr>
          <p:spPr bwMode="auto">
            <a:xfrm>
              <a:off x="2055" y="1051"/>
              <a:ext cx="2188" cy="523"/>
            </a:xfrm>
            <a:prstGeom prst="rect">
              <a:avLst/>
            </a:prstGeom>
            <a:noFill/>
            <a:ln w="9525">
              <a:noFill/>
              <a:miter lim="800000"/>
              <a:headEnd/>
              <a:tailEnd/>
            </a:ln>
          </p:spPr>
          <p:txBody>
            <a:bodyPr>
              <a:spAutoFit/>
            </a:bodyPr>
            <a:lstStyle/>
            <a:p>
              <a:pPr>
                <a:buFont typeface="Wingdings" pitchFamily="2" charset="2"/>
                <a:buNone/>
              </a:pPr>
              <a:r>
                <a:rPr lang="en-US" sz="2400" b="1">
                  <a:solidFill>
                    <a:srgbClr val="003B7E"/>
                  </a:solidFill>
                  <a:latin typeface="Arial"/>
                </a:rPr>
                <a:t>To be supplied 100% by renewable energy</a:t>
              </a:r>
            </a:p>
          </p:txBody>
        </p:sp>
      </p:grpSp>
      <p:grpSp>
        <p:nvGrpSpPr>
          <p:cNvPr id="4" name="Group 20"/>
          <p:cNvGrpSpPr>
            <a:grpSpLocks/>
          </p:cNvGrpSpPr>
          <p:nvPr/>
        </p:nvGrpSpPr>
        <p:grpSpPr bwMode="auto">
          <a:xfrm>
            <a:off x="2835275" y="3081338"/>
            <a:ext cx="5500688" cy="900112"/>
            <a:chOff x="1821" y="2075"/>
            <a:chExt cx="3465" cy="567"/>
          </a:xfrm>
        </p:grpSpPr>
        <p:sp>
          <p:nvSpPr>
            <p:cNvPr id="6160" name="Rectangle 16"/>
            <p:cNvSpPr>
              <a:spLocks noChangeArrowheads="1"/>
            </p:cNvSpPr>
            <p:nvPr/>
          </p:nvSpPr>
          <p:spPr bwMode="auto">
            <a:xfrm>
              <a:off x="1821" y="2075"/>
              <a:ext cx="3465" cy="567"/>
            </a:xfrm>
            <a:prstGeom prst="rect">
              <a:avLst/>
            </a:prstGeom>
            <a:gradFill rotWithShape="1">
              <a:gsLst>
                <a:gs pos="0">
                  <a:schemeClr val="hlink"/>
                </a:gs>
                <a:gs pos="100000">
                  <a:schemeClr val="hlink">
                    <a:gamma/>
                    <a:tint val="94902"/>
                    <a:invGamma/>
                    <a:alpha val="0"/>
                  </a:schemeClr>
                </a:gs>
              </a:gsLst>
              <a:lin ang="0" scaled="1"/>
            </a:gradFill>
            <a:ln w="12700">
              <a:noFill/>
              <a:miter lim="800000"/>
              <a:headEnd type="none" w="sm" len="sm"/>
              <a:tailEnd type="none" w="sm" len="sm"/>
            </a:ln>
            <a:effectLst/>
          </p:spPr>
          <p:txBody>
            <a:bodyPr wrap="none" anchor="ctr"/>
            <a:lstStyle/>
            <a:p>
              <a:pPr>
                <a:defRPr/>
              </a:pPr>
              <a:endParaRPr lang="en-US" dirty="0">
                <a:solidFill>
                  <a:srgbClr val="000000"/>
                </a:solidFill>
                <a:latin typeface="Arial"/>
              </a:endParaRPr>
            </a:p>
          </p:txBody>
        </p:sp>
        <p:sp>
          <p:nvSpPr>
            <p:cNvPr id="6156" name="Rectangle 8"/>
            <p:cNvSpPr>
              <a:spLocks noChangeArrowheads="1"/>
            </p:cNvSpPr>
            <p:nvPr/>
          </p:nvSpPr>
          <p:spPr bwMode="auto">
            <a:xfrm>
              <a:off x="2055" y="2201"/>
              <a:ext cx="2739" cy="291"/>
            </a:xfrm>
            <a:prstGeom prst="rect">
              <a:avLst/>
            </a:prstGeom>
            <a:noFill/>
            <a:ln w="9525">
              <a:noFill/>
              <a:miter lim="800000"/>
              <a:headEnd/>
              <a:tailEnd/>
            </a:ln>
          </p:spPr>
          <p:txBody>
            <a:bodyPr>
              <a:spAutoFit/>
            </a:bodyPr>
            <a:lstStyle/>
            <a:p>
              <a:pPr>
                <a:buFont typeface="Wingdings" pitchFamily="2" charset="2"/>
                <a:buNone/>
              </a:pPr>
              <a:r>
                <a:rPr lang="en-US" sz="2400" b="1">
                  <a:solidFill>
                    <a:srgbClr val="003B7E"/>
                  </a:solidFill>
                  <a:latin typeface="Arial"/>
                </a:rPr>
                <a:t>To create zero waste</a:t>
              </a:r>
            </a:p>
          </p:txBody>
        </p:sp>
      </p:grpSp>
      <p:grpSp>
        <p:nvGrpSpPr>
          <p:cNvPr id="5" name="Group 21"/>
          <p:cNvGrpSpPr>
            <a:grpSpLocks/>
          </p:cNvGrpSpPr>
          <p:nvPr/>
        </p:nvGrpSpPr>
        <p:grpSpPr bwMode="auto">
          <a:xfrm>
            <a:off x="2835275" y="4702175"/>
            <a:ext cx="5500688" cy="900113"/>
            <a:chOff x="1821" y="3108"/>
            <a:chExt cx="3465" cy="567"/>
          </a:xfrm>
        </p:grpSpPr>
        <p:sp>
          <p:nvSpPr>
            <p:cNvPr id="6161" name="Rectangle 17"/>
            <p:cNvSpPr>
              <a:spLocks noChangeArrowheads="1"/>
            </p:cNvSpPr>
            <p:nvPr/>
          </p:nvSpPr>
          <p:spPr bwMode="auto">
            <a:xfrm>
              <a:off x="1821" y="3108"/>
              <a:ext cx="3465" cy="567"/>
            </a:xfrm>
            <a:prstGeom prst="rect">
              <a:avLst/>
            </a:prstGeom>
            <a:gradFill rotWithShape="1">
              <a:gsLst>
                <a:gs pos="0">
                  <a:schemeClr val="hlink"/>
                </a:gs>
                <a:gs pos="100000">
                  <a:schemeClr val="hlink">
                    <a:gamma/>
                    <a:tint val="94902"/>
                    <a:invGamma/>
                    <a:alpha val="0"/>
                  </a:schemeClr>
                </a:gs>
              </a:gsLst>
              <a:lin ang="0" scaled="1"/>
            </a:gradFill>
            <a:ln w="12700">
              <a:noFill/>
              <a:miter lim="800000"/>
              <a:headEnd type="none" w="sm" len="sm"/>
              <a:tailEnd type="none" w="sm" len="sm"/>
            </a:ln>
            <a:effectLst/>
          </p:spPr>
          <p:txBody>
            <a:bodyPr wrap="none" anchor="ctr"/>
            <a:lstStyle/>
            <a:p>
              <a:pPr>
                <a:defRPr/>
              </a:pPr>
              <a:endParaRPr lang="en-US" dirty="0">
                <a:solidFill>
                  <a:srgbClr val="000000"/>
                </a:solidFill>
                <a:latin typeface="Arial"/>
              </a:endParaRPr>
            </a:p>
          </p:txBody>
        </p:sp>
        <p:sp>
          <p:nvSpPr>
            <p:cNvPr id="6154" name="Rectangle 9"/>
            <p:cNvSpPr>
              <a:spLocks noChangeArrowheads="1"/>
            </p:cNvSpPr>
            <p:nvPr/>
          </p:nvSpPr>
          <p:spPr bwMode="auto">
            <a:xfrm>
              <a:off x="2067" y="3128"/>
              <a:ext cx="3055" cy="518"/>
            </a:xfrm>
            <a:prstGeom prst="rect">
              <a:avLst/>
            </a:prstGeom>
            <a:noFill/>
            <a:ln w="9525">
              <a:noFill/>
              <a:miter lim="800000"/>
              <a:headEnd/>
              <a:tailEnd/>
            </a:ln>
          </p:spPr>
          <p:txBody>
            <a:bodyPr>
              <a:spAutoFit/>
            </a:bodyPr>
            <a:lstStyle/>
            <a:p>
              <a:pPr>
                <a:buFont typeface="Wingdings" pitchFamily="2" charset="2"/>
                <a:buNone/>
              </a:pPr>
              <a:r>
                <a:rPr lang="en-US" sz="2400" b="1" dirty="0">
                  <a:solidFill>
                    <a:srgbClr val="003B7E"/>
                  </a:solidFill>
                  <a:latin typeface="Arial"/>
                </a:rPr>
                <a:t>To sell products that sustain people and the environment</a:t>
              </a:r>
            </a:p>
          </p:txBody>
        </p:sp>
      </p:grpSp>
      <p:sp>
        <p:nvSpPr>
          <p:cNvPr id="6149" name="Rectangle 10"/>
          <p:cNvSpPr>
            <a:spLocks noChangeArrowheads="1"/>
          </p:cNvSpPr>
          <p:nvPr/>
        </p:nvSpPr>
        <p:spPr bwMode="auto">
          <a:xfrm>
            <a:off x="457200" y="230188"/>
            <a:ext cx="8350624" cy="646331"/>
          </a:xfrm>
          <a:prstGeom prst="rect">
            <a:avLst/>
          </a:prstGeom>
          <a:noFill/>
          <a:ln w="12700" algn="ctr">
            <a:noFill/>
            <a:miter lim="800000"/>
            <a:headEnd/>
            <a:tailEnd/>
          </a:ln>
        </p:spPr>
        <p:txBody>
          <a:bodyPr wrap="square">
            <a:spAutoFit/>
          </a:bodyPr>
          <a:lstStyle/>
          <a:p>
            <a:pPr eaLnBrk="0" hangingPunct="0"/>
            <a:r>
              <a:rPr lang="en-US" sz="3600" b="1" dirty="0">
                <a:solidFill>
                  <a:srgbClr val="0070C0"/>
                </a:solidFill>
                <a:latin typeface="Arial"/>
                <a:cs typeface="Arial" pitchFamily="34" charset="0"/>
              </a:rPr>
              <a:t>Walmart’s broad sustainability goals</a:t>
            </a:r>
          </a:p>
        </p:txBody>
      </p:sp>
      <p:pic>
        <p:nvPicPr>
          <p:cNvPr id="6150" name="Picture 14" descr="WMYBM08_Fleming-copy"/>
          <p:cNvPicPr>
            <a:picLocks noChangeAspect="1" noChangeArrowheads="1"/>
          </p:cNvPicPr>
          <p:nvPr/>
        </p:nvPicPr>
        <p:blipFill>
          <a:blip r:embed="rId3" cstate="print"/>
          <a:srcRect/>
          <a:stretch>
            <a:fillRect/>
          </a:stretch>
        </p:blipFill>
        <p:spPr bwMode="auto">
          <a:xfrm>
            <a:off x="457200" y="1143000"/>
            <a:ext cx="2468563" cy="1573213"/>
          </a:xfrm>
          <a:prstGeom prst="rect">
            <a:avLst/>
          </a:prstGeom>
          <a:noFill/>
          <a:ln w="9525">
            <a:noFill/>
            <a:miter lim="800000"/>
            <a:headEnd/>
            <a:tailEnd/>
          </a:ln>
        </p:spPr>
      </p:pic>
      <p:pic>
        <p:nvPicPr>
          <p:cNvPr id="6151" name="Picture 13" descr="WMYBM08_Fleming-copy"/>
          <p:cNvPicPr>
            <a:picLocks noChangeAspect="1" noChangeArrowheads="1"/>
          </p:cNvPicPr>
          <p:nvPr/>
        </p:nvPicPr>
        <p:blipFill>
          <a:blip r:embed="rId4" cstate="print"/>
          <a:srcRect/>
          <a:stretch>
            <a:fillRect/>
          </a:stretch>
        </p:blipFill>
        <p:spPr bwMode="auto">
          <a:xfrm>
            <a:off x="457200" y="2770188"/>
            <a:ext cx="2468563" cy="1573212"/>
          </a:xfrm>
          <a:prstGeom prst="rect">
            <a:avLst/>
          </a:prstGeom>
          <a:noFill/>
          <a:ln w="9525">
            <a:noFill/>
            <a:miter lim="800000"/>
            <a:headEnd/>
            <a:tailEnd/>
          </a:ln>
        </p:spPr>
      </p:pic>
      <p:pic>
        <p:nvPicPr>
          <p:cNvPr id="6152" name="Picture 12" descr="WMYBM08_Fleming-copy"/>
          <p:cNvPicPr>
            <a:picLocks noChangeAspect="1" noChangeArrowheads="1"/>
          </p:cNvPicPr>
          <p:nvPr/>
        </p:nvPicPr>
        <p:blipFill>
          <a:blip r:embed="rId5" cstate="print"/>
          <a:srcRect/>
          <a:stretch>
            <a:fillRect/>
          </a:stretch>
        </p:blipFill>
        <p:spPr bwMode="auto">
          <a:xfrm>
            <a:off x="457200" y="4397375"/>
            <a:ext cx="2468563" cy="1573213"/>
          </a:xfrm>
          <a:prstGeom prst="rect">
            <a:avLst/>
          </a:prstGeom>
          <a:noFill/>
          <a:ln w="9525">
            <a:noFill/>
            <a:miter lim="800000"/>
            <a:headEnd/>
            <a:tailEnd/>
          </a:ln>
        </p:spPr>
      </p:pic>
      <p:sp>
        <p:nvSpPr>
          <p:cNvPr id="2" name="Rectangle 1"/>
          <p:cNvSpPr/>
          <p:nvPr/>
        </p:nvSpPr>
        <p:spPr bwMode="auto">
          <a:xfrm>
            <a:off x="457200" y="6324600"/>
            <a:ext cx="6781800" cy="533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Arial" charset="0"/>
            </a:endParaRPr>
          </a:p>
        </p:txBody>
      </p:sp>
    </p:spTree>
    <p:extLst>
      <p:ext uri="{BB962C8B-B14F-4D97-AF65-F5344CB8AC3E}">
        <p14:creationId xmlns:p14="http://schemas.microsoft.com/office/powerpoint/2010/main" val="2284603531"/>
      </p:ext>
    </p:extLst>
  </p:cSld>
  <p:clrMapOvr>
    <a:masterClrMapping/>
  </p:clrMapOvr>
  <p:transition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lips-slide.jpg"/>
          <p:cNvPicPr>
            <a:picLocks noChangeAspect="1"/>
          </p:cNvPicPr>
          <p:nvPr/>
        </p:nvPicPr>
        <p:blipFill>
          <a:blip r:embed="rId3" cstate="print"/>
          <a:stretch>
            <a:fillRect/>
          </a:stretch>
        </p:blipFill>
        <p:spPr>
          <a:xfrm>
            <a:off x="237065" y="916703"/>
            <a:ext cx="7907867" cy="5653431"/>
          </a:xfrm>
          <a:prstGeom prst="rect">
            <a:avLst/>
          </a:prstGeom>
        </p:spPr>
      </p:pic>
      <p:sp>
        <p:nvSpPr>
          <p:cNvPr id="3" name="Title 1"/>
          <p:cNvSpPr txBox="1">
            <a:spLocks/>
          </p:cNvSpPr>
          <p:nvPr/>
        </p:nvSpPr>
        <p:spPr>
          <a:xfrm>
            <a:off x="304801" y="223913"/>
            <a:ext cx="8689959" cy="369974"/>
          </a:xfrm>
          <a:prstGeom prst="rect">
            <a:avLst/>
          </a:prstGeom>
        </p:spPr>
        <p:txBody>
          <a:bodyPr>
            <a:noAutofit/>
          </a:bodyPr>
          <a:lst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a:lstStyle>
          <a:p>
            <a:pPr fontAlgn="auto">
              <a:spcAft>
                <a:spcPts val="0"/>
              </a:spcAft>
            </a:pPr>
            <a:r>
              <a:rPr lang="en-US" sz="2200" dirty="0" smtClean="0">
                <a:solidFill>
                  <a:srgbClr val="00338D"/>
                </a:solidFill>
                <a:latin typeface="Arial-BoldMT"/>
              </a:rPr>
              <a:t>In 2009 Walmart made a commitment to the Sustainability Index</a:t>
            </a:r>
          </a:p>
        </p:txBody>
      </p:sp>
    </p:spTree>
    <p:extLst>
      <p:ext uri="{BB962C8B-B14F-4D97-AF65-F5344CB8AC3E}">
        <p14:creationId xmlns:p14="http://schemas.microsoft.com/office/powerpoint/2010/main" val="2769109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3" name="Object 2" hidden="1"/>
          <p:cNvGraphicFramePr>
            <a:graphicFrameLocks noChangeAspect="1"/>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2051" name="think-cell Slide" r:id="rId6" imgW="360" imgH="360" progId="">
                  <p:embed/>
                </p:oleObj>
              </mc:Choice>
              <mc:Fallback>
                <p:oleObj name="think-cell Slide" r:id="rId6" imgW="360" imgH="36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oleObj>
              </mc:Fallback>
            </mc:AlternateContent>
          </a:graphicData>
        </a:graphic>
      </p:graphicFrame>
      <p:grpSp>
        <p:nvGrpSpPr>
          <p:cNvPr id="3" name="Group 2"/>
          <p:cNvGrpSpPr/>
          <p:nvPr/>
        </p:nvGrpSpPr>
        <p:grpSpPr>
          <a:xfrm>
            <a:off x="618779" y="1146780"/>
            <a:ext cx="7901582" cy="5254734"/>
            <a:chOff x="618779" y="1146780"/>
            <a:chExt cx="7901582" cy="5254734"/>
          </a:xfrm>
        </p:grpSpPr>
        <p:sp>
          <p:nvSpPr>
            <p:cNvPr id="36" name="Rectangle 35"/>
            <p:cNvSpPr/>
            <p:nvPr/>
          </p:nvSpPr>
          <p:spPr bwMode="auto">
            <a:xfrm>
              <a:off x="5991791" y="1146780"/>
              <a:ext cx="2526951" cy="609024"/>
            </a:xfrm>
            <a:prstGeom prst="rect">
              <a:avLst/>
            </a:prstGeom>
            <a:solidFill>
              <a:srgbClr val="6CB2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solidFill>
                  <a:prstClr val="white"/>
                </a:solidFill>
              </a:endParaRPr>
            </a:p>
          </p:txBody>
        </p:sp>
        <p:sp>
          <p:nvSpPr>
            <p:cNvPr id="35" name="Rectangle 34"/>
            <p:cNvSpPr/>
            <p:nvPr/>
          </p:nvSpPr>
          <p:spPr bwMode="auto">
            <a:xfrm>
              <a:off x="3314193" y="1146780"/>
              <a:ext cx="2526951" cy="60902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solidFill>
                  <a:prstClr val="white"/>
                </a:solidFill>
              </a:endParaRPr>
            </a:p>
          </p:txBody>
        </p:sp>
        <p:sp>
          <p:nvSpPr>
            <p:cNvPr id="2" name="Rectangle 1"/>
            <p:cNvSpPr/>
            <p:nvPr/>
          </p:nvSpPr>
          <p:spPr bwMode="auto">
            <a:xfrm>
              <a:off x="618779" y="1146780"/>
              <a:ext cx="2528571" cy="609024"/>
            </a:xfrm>
            <a:prstGeom prst="rect">
              <a:avLst/>
            </a:prstGeom>
            <a:solidFill>
              <a:srgbClr val="007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solidFill>
                  <a:prstClr val="white"/>
                </a:solidFill>
              </a:endParaRPr>
            </a:p>
          </p:txBody>
        </p:sp>
        <p:sp>
          <p:nvSpPr>
            <p:cNvPr id="263176" name="AutoShape 8"/>
            <p:cNvSpPr>
              <a:spLocks noChangeArrowheads="1"/>
            </p:cNvSpPr>
            <p:nvPr/>
          </p:nvSpPr>
          <p:spPr bwMode="gray">
            <a:xfrm>
              <a:off x="869855" y="1314564"/>
              <a:ext cx="2026420" cy="26468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algn="ctr" defTabSz="457152" fontAlgn="auto">
                <a:spcBef>
                  <a:spcPts val="0"/>
                </a:spcBef>
                <a:spcAft>
                  <a:spcPts val="0"/>
                </a:spcAft>
                <a:defRPr/>
              </a:pPr>
              <a:r>
                <a:rPr lang="en-US" sz="1600" b="1" dirty="0">
                  <a:solidFill>
                    <a:prstClr val="white"/>
                  </a:solidFill>
                  <a:latin typeface="Arial"/>
                </a:rPr>
                <a:t>Category Dossier</a:t>
              </a:r>
            </a:p>
          </p:txBody>
        </p:sp>
        <p:pic>
          <p:nvPicPr>
            <p:cNvPr id="49164"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gray">
            <a:xfrm>
              <a:off x="1048062" y="2099714"/>
              <a:ext cx="1601343" cy="1814690"/>
            </a:xfrm>
            <a:prstGeom prst="rect">
              <a:avLst/>
            </a:prstGeom>
            <a:noFill/>
            <a:ln w="317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263181" name="Rectangle 13"/>
            <p:cNvSpPr>
              <a:spLocks noChangeArrowheads="1"/>
            </p:cNvSpPr>
            <p:nvPr/>
          </p:nvSpPr>
          <p:spPr bwMode="gray">
            <a:xfrm>
              <a:off x="732168" y="4200000"/>
              <a:ext cx="2415182" cy="211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defTabSz="456763" fontAlgn="auto">
                <a:spcBef>
                  <a:spcPct val="20000"/>
                </a:spcBef>
                <a:spcAft>
                  <a:spcPts val="0"/>
                </a:spcAft>
                <a:defRPr/>
              </a:pPr>
              <a:r>
                <a:rPr lang="en-US" sz="1600" dirty="0" smtClean="0">
                  <a:solidFill>
                    <a:srgbClr val="272727">
                      <a:lumMod val="85000"/>
                      <a:lumOff val="15000"/>
                    </a:srgbClr>
                  </a:solidFill>
                  <a:latin typeface="Arial"/>
                  <a:ea typeface="MS PGothic" charset="0"/>
                  <a:cs typeface="Arial" charset="0"/>
                </a:rPr>
                <a:t>Collect data on: </a:t>
              </a:r>
            </a:p>
            <a:p>
              <a:pPr marL="114300" indent="-114300" defTabSz="456763" fontAlgn="auto">
                <a:spcBef>
                  <a:spcPct val="20000"/>
                </a:spcBef>
                <a:spcAft>
                  <a:spcPts val="0"/>
                </a:spcAft>
                <a:buFont typeface="Arial" panose="020B0604020202020204" pitchFamily="34" charset="0"/>
                <a:buChar char="•"/>
                <a:defRPr/>
              </a:pPr>
              <a:r>
                <a:rPr lang="en-US" sz="1600" dirty="0">
                  <a:solidFill>
                    <a:srgbClr val="272727">
                      <a:lumMod val="85000"/>
                      <a:lumOff val="15000"/>
                    </a:srgbClr>
                  </a:solidFill>
                  <a:latin typeface="Arial"/>
                  <a:ea typeface="MS PGothic" charset="0"/>
                  <a:cs typeface="Arial" charset="0"/>
                </a:rPr>
                <a:t>l</a:t>
              </a:r>
              <a:r>
                <a:rPr lang="en-US" sz="1600" dirty="0" smtClean="0">
                  <a:solidFill>
                    <a:srgbClr val="272727">
                      <a:lumMod val="85000"/>
                      <a:lumOff val="15000"/>
                    </a:srgbClr>
                  </a:solidFill>
                  <a:latin typeface="Arial"/>
                  <a:ea typeface="MS PGothic" charset="0"/>
                  <a:cs typeface="Arial" charset="0"/>
                </a:rPr>
                <a:t>ife cycle of product </a:t>
              </a:r>
              <a:r>
                <a:rPr lang="en-US" sz="1600" dirty="0">
                  <a:solidFill>
                    <a:srgbClr val="272727">
                      <a:lumMod val="85000"/>
                      <a:lumOff val="15000"/>
                    </a:srgbClr>
                  </a:solidFill>
                  <a:latin typeface="Arial"/>
                  <a:ea typeface="MS PGothic" charset="0"/>
                  <a:cs typeface="Arial" charset="0"/>
                </a:rPr>
                <a:t>category and </a:t>
              </a:r>
              <a:r>
                <a:rPr lang="en-US" sz="1600" dirty="0" smtClean="0">
                  <a:solidFill>
                    <a:srgbClr val="272727">
                      <a:lumMod val="85000"/>
                      <a:lumOff val="15000"/>
                    </a:srgbClr>
                  </a:solidFill>
                  <a:latin typeface="Arial"/>
                  <a:ea typeface="MS PGothic" charset="0"/>
                  <a:cs typeface="Arial" charset="0"/>
                </a:rPr>
                <a:t>supply chain  </a:t>
              </a:r>
            </a:p>
            <a:p>
              <a:pPr marL="114300" indent="-114300" defTabSz="456763" fontAlgn="auto">
                <a:spcBef>
                  <a:spcPct val="20000"/>
                </a:spcBef>
                <a:spcAft>
                  <a:spcPts val="0"/>
                </a:spcAft>
                <a:buFont typeface="Arial" panose="020B0604020202020204" pitchFamily="34" charset="0"/>
                <a:buChar char="•"/>
                <a:defRPr/>
              </a:pPr>
              <a:r>
                <a:rPr lang="en-US" sz="1600" dirty="0" smtClean="0">
                  <a:solidFill>
                    <a:srgbClr val="272727">
                      <a:lumMod val="85000"/>
                      <a:lumOff val="15000"/>
                    </a:srgbClr>
                  </a:solidFill>
                  <a:latin typeface="Arial"/>
                  <a:ea typeface="MS PGothic" charset="0"/>
                  <a:cs typeface="Arial" charset="0"/>
                </a:rPr>
                <a:t>environmental </a:t>
              </a:r>
              <a:r>
                <a:rPr lang="en-US" sz="1600" dirty="0">
                  <a:solidFill>
                    <a:srgbClr val="272727">
                      <a:lumMod val="85000"/>
                      <a:lumOff val="15000"/>
                    </a:srgbClr>
                  </a:solidFill>
                  <a:latin typeface="Arial"/>
                  <a:ea typeface="MS PGothic" charset="0"/>
                  <a:cs typeface="Arial" charset="0"/>
                </a:rPr>
                <a:t>and social hotspots, and </a:t>
              </a:r>
              <a:endParaRPr lang="en-US" sz="1600" dirty="0" smtClean="0">
                <a:solidFill>
                  <a:srgbClr val="272727">
                    <a:lumMod val="85000"/>
                    <a:lumOff val="15000"/>
                  </a:srgbClr>
                </a:solidFill>
                <a:latin typeface="Arial"/>
                <a:ea typeface="MS PGothic" charset="0"/>
                <a:cs typeface="Arial" charset="0"/>
              </a:endParaRPr>
            </a:p>
            <a:p>
              <a:pPr marL="114300" indent="-114300" defTabSz="456763" fontAlgn="auto">
                <a:spcBef>
                  <a:spcPct val="20000"/>
                </a:spcBef>
                <a:spcAft>
                  <a:spcPts val="0"/>
                </a:spcAft>
                <a:buFont typeface="Arial" panose="020B0604020202020204" pitchFamily="34" charset="0"/>
                <a:buChar char="•"/>
                <a:defRPr/>
              </a:pPr>
              <a:r>
                <a:rPr lang="en-US" sz="1600" dirty="0" smtClean="0">
                  <a:solidFill>
                    <a:srgbClr val="272727">
                      <a:lumMod val="85000"/>
                      <a:lumOff val="15000"/>
                    </a:srgbClr>
                  </a:solidFill>
                  <a:latin typeface="Arial"/>
                  <a:ea typeface="MS PGothic" charset="0"/>
                  <a:cs typeface="Arial" charset="0"/>
                </a:rPr>
                <a:t>improvement </a:t>
              </a:r>
              <a:r>
                <a:rPr lang="en-US" sz="1600" dirty="0">
                  <a:solidFill>
                    <a:srgbClr val="272727">
                      <a:lumMod val="85000"/>
                      <a:lumOff val="15000"/>
                    </a:srgbClr>
                  </a:solidFill>
                  <a:latin typeface="Arial"/>
                  <a:ea typeface="MS PGothic" charset="0"/>
                  <a:cs typeface="Arial" charset="0"/>
                </a:rPr>
                <a:t>opportunities</a:t>
              </a:r>
            </a:p>
          </p:txBody>
        </p:sp>
        <p:sp>
          <p:nvSpPr>
            <p:cNvPr id="263183" name="AutoShape 15"/>
            <p:cNvSpPr>
              <a:spLocks noChangeArrowheads="1"/>
            </p:cNvSpPr>
            <p:nvPr/>
          </p:nvSpPr>
          <p:spPr bwMode="gray">
            <a:xfrm>
              <a:off x="3369269" y="1318948"/>
              <a:ext cx="2395744" cy="26468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algn="ctr" defTabSz="457152" fontAlgn="auto">
                <a:spcBef>
                  <a:spcPts val="0"/>
                </a:spcBef>
                <a:spcAft>
                  <a:spcPts val="0"/>
                </a:spcAft>
                <a:defRPr/>
              </a:pPr>
              <a:r>
                <a:rPr lang="en-US" sz="1600" b="1" dirty="0" smtClean="0">
                  <a:solidFill>
                    <a:srgbClr val="FFFFFF"/>
                  </a:solidFill>
                  <a:latin typeface="Arial"/>
                </a:rPr>
                <a:t>Profile</a:t>
              </a:r>
              <a:endParaRPr lang="en-US" sz="1600" b="1" dirty="0">
                <a:solidFill>
                  <a:srgbClr val="FFFFFF"/>
                </a:solidFill>
                <a:latin typeface="Arial"/>
              </a:endParaRPr>
            </a:p>
          </p:txBody>
        </p:sp>
        <p:pic>
          <p:nvPicPr>
            <p:cNvPr id="49167" name="Picture 2"/>
            <p:cNvPicPr>
              <a:picLocks noChangeAspect="1" noChangeArrowheads="1"/>
            </p:cNvPicPr>
            <p:nvPr/>
          </p:nvPicPr>
          <p:blipFill>
            <a:blip cstate="email">
              <a:extLst>
                <a:ext uri="{28A0092B-C50C-407E-A947-70E740481C1C}">
                  <a14:useLocalDpi xmlns:a14="http://schemas.microsoft.com/office/drawing/2010/main" val="0"/>
                </a:ext>
              </a:extLst>
            </a:blip>
            <a:srcRect/>
            <a:stretch>
              <a:fillRect/>
            </a:stretch>
          </p:blipFill>
          <p:spPr bwMode="gray">
            <a:xfrm>
              <a:off x="3794060" y="2099714"/>
              <a:ext cx="1544906" cy="1842109"/>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263185" name="Rectangle 17"/>
            <p:cNvSpPr>
              <a:spLocks noChangeArrowheads="1"/>
            </p:cNvSpPr>
            <p:nvPr/>
          </p:nvSpPr>
          <p:spPr bwMode="gray">
            <a:xfrm>
              <a:off x="3695700" y="4200000"/>
              <a:ext cx="1983460" cy="11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456763" fontAlgn="auto">
                <a:spcBef>
                  <a:spcPct val="20000"/>
                </a:spcBef>
                <a:spcAft>
                  <a:spcPts val="0"/>
                </a:spcAft>
                <a:defRPr/>
              </a:pPr>
              <a:r>
                <a:rPr lang="en-US" sz="1600" dirty="0" smtClean="0">
                  <a:solidFill>
                    <a:srgbClr val="272727"/>
                  </a:solidFill>
                  <a:latin typeface="Arial"/>
                  <a:ea typeface="MS PGothic" charset="0"/>
                  <a:cs typeface="Arial" charset="0"/>
                </a:rPr>
                <a:t>Assess and synthesize product findings and </a:t>
              </a:r>
              <a:r>
                <a:rPr lang="en-US" sz="1600" dirty="0">
                  <a:solidFill>
                    <a:srgbClr val="272727"/>
                  </a:solidFill>
                  <a:latin typeface="Arial"/>
                  <a:ea typeface="MS PGothic" charset="0"/>
                  <a:cs typeface="Arial" charset="0"/>
                </a:rPr>
                <a:t>improvement </a:t>
              </a:r>
              <a:r>
                <a:rPr lang="en-US" sz="1600" dirty="0" smtClean="0">
                  <a:solidFill>
                    <a:srgbClr val="272727"/>
                  </a:solidFill>
                  <a:latin typeface="Arial"/>
                  <a:ea typeface="MS PGothic" charset="0"/>
                  <a:cs typeface="Arial" charset="0"/>
                </a:rPr>
                <a:t>opportunities </a:t>
              </a:r>
              <a:endParaRPr lang="en-US" sz="1600" dirty="0">
                <a:solidFill>
                  <a:srgbClr val="272727"/>
                </a:solidFill>
                <a:latin typeface="Arial"/>
                <a:ea typeface="MS PGothic" charset="0"/>
                <a:cs typeface="Arial" charset="0"/>
              </a:endParaRPr>
            </a:p>
          </p:txBody>
        </p:sp>
        <p:sp>
          <p:nvSpPr>
            <p:cNvPr id="263187" name="AutoShape 19"/>
            <p:cNvSpPr>
              <a:spLocks noChangeArrowheads="1"/>
            </p:cNvSpPr>
            <p:nvPr>
              <p:custDataLst>
                <p:tags r:id="rId3"/>
              </p:custDataLst>
            </p:nvPr>
          </p:nvSpPr>
          <p:spPr bwMode="gray">
            <a:xfrm>
              <a:off x="6097079" y="1176865"/>
              <a:ext cx="2308274" cy="51090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algn="ctr" defTabSz="457152" fontAlgn="auto">
                <a:spcBef>
                  <a:spcPts val="0"/>
                </a:spcBef>
                <a:spcAft>
                  <a:spcPts val="0"/>
                </a:spcAft>
                <a:defRPr/>
              </a:pPr>
              <a:r>
                <a:rPr lang="en-US" sz="1600" b="1" dirty="0">
                  <a:solidFill>
                    <a:srgbClr val="FFFFFF"/>
                  </a:solidFill>
                  <a:latin typeface="Arial"/>
                </a:rPr>
                <a:t>Key Performance Indicators (KPIs)</a:t>
              </a:r>
            </a:p>
          </p:txBody>
        </p:sp>
        <p:pic>
          <p:nvPicPr>
            <p:cNvPr id="49170" name="Picture 3"/>
            <p:cNvPicPr>
              <a:picLocks noChangeAspect="1" noChangeArrowheads="1"/>
            </p:cNvPicPr>
            <p:nvPr/>
          </p:nvPicPr>
          <p:blipFill>
            <a:blip cstate="email">
              <a:extLst>
                <a:ext uri="{28A0092B-C50C-407E-A947-70E740481C1C}">
                  <a14:useLocalDpi xmlns:a14="http://schemas.microsoft.com/office/drawing/2010/main" val="0"/>
                </a:ext>
              </a:extLst>
            </a:blip>
            <a:srcRect/>
            <a:stretch>
              <a:fillRect/>
            </a:stretch>
          </p:blipFill>
          <p:spPr bwMode="gray">
            <a:xfrm>
              <a:off x="6367402" y="2099714"/>
              <a:ext cx="1634988" cy="1842109"/>
            </a:xfrm>
            <a:prstGeom prst="rect">
              <a:avLst/>
            </a:prstGeom>
            <a:noFill/>
            <a:ln w="63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263189" name="Rectangle 21"/>
            <p:cNvSpPr>
              <a:spLocks noChangeArrowheads="1"/>
            </p:cNvSpPr>
            <p:nvPr/>
          </p:nvSpPr>
          <p:spPr bwMode="gray">
            <a:xfrm>
              <a:off x="6261100" y="4200000"/>
              <a:ext cx="2238203" cy="8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456763" fontAlgn="auto">
                <a:spcBef>
                  <a:spcPct val="20000"/>
                </a:spcBef>
                <a:spcAft>
                  <a:spcPts val="0"/>
                </a:spcAft>
                <a:defRPr/>
              </a:pPr>
              <a:r>
                <a:rPr lang="en-US" sz="1600" dirty="0" smtClean="0">
                  <a:solidFill>
                    <a:srgbClr val="262626"/>
                  </a:solidFill>
                  <a:latin typeface="Arial"/>
                  <a:ea typeface="MS PGothic" charset="0"/>
                  <a:cs typeface="Arial" charset="0"/>
                </a:rPr>
                <a:t>Develop and disseminate metrics/questions </a:t>
              </a:r>
              <a:r>
                <a:rPr lang="en-US" sz="1600" dirty="0">
                  <a:solidFill>
                    <a:srgbClr val="262626"/>
                  </a:solidFill>
                  <a:latin typeface="Arial"/>
                  <a:ea typeface="MS PGothic" charset="0"/>
                  <a:cs typeface="Arial" charset="0"/>
                </a:rPr>
                <a:t>to </a:t>
              </a:r>
              <a:br>
                <a:rPr lang="en-US" sz="1600" dirty="0">
                  <a:solidFill>
                    <a:srgbClr val="262626"/>
                  </a:solidFill>
                  <a:latin typeface="Arial"/>
                  <a:ea typeface="MS PGothic" charset="0"/>
                  <a:cs typeface="Arial" charset="0"/>
                </a:rPr>
              </a:br>
              <a:r>
                <a:rPr lang="en-US" sz="1600" dirty="0">
                  <a:solidFill>
                    <a:srgbClr val="262626"/>
                  </a:solidFill>
                  <a:latin typeface="Arial"/>
                  <a:ea typeface="MS PGothic" charset="0"/>
                  <a:cs typeface="Arial" charset="0"/>
                </a:rPr>
                <a:t>measure and track product category sustainability</a:t>
              </a:r>
            </a:p>
          </p:txBody>
        </p:sp>
        <p:sp>
          <p:nvSpPr>
            <p:cNvPr id="32" name="Rectangle 31"/>
            <p:cNvSpPr/>
            <p:nvPr/>
          </p:nvSpPr>
          <p:spPr bwMode="auto">
            <a:xfrm>
              <a:off x="622019" y="1151640"/>
              <a:ext cx="2526951" cy="5249160"/>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ln w="3175" cmpd="sng">
                  <a:solidFill>
                    <a:srgbClr val="272727"/>
                  </a:solidFill>
                </a:ln>
                <a:solidFill>
                  <a:prstClr val="white"/>
                </a:solidFill>
              </a:endParaRPr>
            </a:p>
          </p:txBody>
        </p:sp>
        <p:sp>
          <p:nvSpPr>
            <p:cNvPr id="33" name="Rectangle 32"/>
            <p:cNvSpPr/>
            <p:nvPr/>
          </p:nvSpPr>
          <p:spPr bwMode="auto">
            <a:xfrm>
              <a:off x="3315814" y="1146780"/>
              <a:ext cx="2525331" cy="5254734"/>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ln w="3175" cmpd="sng">
                  <a:solidFill>
                    <a:srgbClr val="272727"/>
                  </a:solidFill>
                </a:ln>
                <a:solidFill>
                  <a:prstClr val="white"/>
                </a:solidFill>
              </a:endParaRPr>
            </a:p>
          </p:txBody>
        </p:sp>
        <p:sp>
          <p:nvSpPr>
            <p:cNvPr id="34" name="Rectangle 33"/>
            <p:cNvSpPr/>
            <p:nvPr/>
          </p:nvSpPr>
          <p:spPr bwMode="auto">
            <a:xfrm>
              <a:off x="5993410" y="1151640"/>
              <a:ext cx="2526951" cy="5249160"/>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52" fontAlgn="auto">
                <a:spcBef>
                  <a:spcPts val="0"/>
                </a:spcBef>
                <a:spcAft>
                  <a:spcPts val="0"/>
                </a:spcAft>
                <a:defRPr/>
              </a:pPr>
              <a:endParaRPr lang="en-US" dirty="0">
                <a:ln w="3175" cmpd="sng">
                  <a:solidFill>
                    <a:srgbClr val="272727"/>
                  </a:solidFill>
                </a:ln>
                <a:solidFill>
                  <a:prstClr val="white"/>
                </a:solidFill>
              </a:endParaRPr>
            </a:p>
          </p:txBody>
        </p:sp>
      </p:grpSp>
      <p:sp>
        <p:nvSpPr>
          <p:cNvPr id="20" name="Rectangle 19"/>
          <p:cNvSpPr>
            <a:spLocks noGrp="1"/>
          </p:cNvSpPr>
          <p:nvPr/>
        </p:nvSpPr>
        <p:spPr bwMode="gray">
          <a:xfrm>
            <a:off x="269703" y="364750"/>
            <a:ext cx="8229600" cy="467820"/>
          </a:xfrm>
          <a:prstGeom prst="rect">
            <a:avLst/>
          </a:prstGeo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lIns="0" tIns="0" rIns="0" bIns="0" rtlCol="0" anchor="t" anchorCtr="0">
            <a:spAutoFit/>
          </a:bodyPr>
          <a:lst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a:lstStyle>
          <a:p>
            <a:pPr algn="ctr" fontAlgn="auto">
              <a:spcAft>
                <a:spcPts val="0"/>
              </a:spcAft>
              <a:defRPr/>
            </a:pPr>
            <a:r>
              <a:rPr lang="en-US" sz="3200" dirty="0" smtClean="0">
                <a:solidFill>
                  <a:srgbClr val="00338D"/>
                </a:solidFill>
                <a:latin typeface="Arial-BoldMT"/>
                <a:ea typeface="MS PGothic" charset="0"/>
                <a:cs typeface="Arial" charset="0"/>
              </a:rPr>
              <a:t>The Sustainability Consortium (TSC)</a:t>
            </a:r>
            <a:endParaRPr lang="en-US" sz="3200" dirty="0">
              <a:solidFill>
                <a:srgbClr val="00338D"/>
              </a:solidFill>
              <a:latin typeface="Arial-BoldMT"/>
              <a:ea typeface="MS PGothic" charset="0"/>
              <a:cs typeface="Arial" charset="0"/>
            </a:endParaRPr>
          </a:p>
        </p:txBody>
      </p:sp>
      <p:pic>
        <p:nvPicPr>
          <p:cNvPr id="21"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gray">
          <a:xfrm>
            <a:off x="3804566" y="2110220"/>
            <a:ext cx="1544906" cy="1842109"/>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gray">
          <a:xfrm>
            <a:off x="6377908" y="2110220"/>
            <a:ext cx="1634988" cy="1842109"/>
          </a:xfrm>
          <a:prstGeom prst="rect">
            <a:avLst/>
          </a:prstGeom>
          <a:noFill/>
          <a:ln w="6350">
            <a:solidFill>
              <a:srgbClr val="7F7F7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96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chemeClr val="accent5"/>
                </a:solidFill>
              </a:rPr>
              <a:t>General Mills at-a-glance</a:t>
            </a:r>
            <a:endParaRPr lang="en-US" sz="3000" dirty="0">
              <a:solidFill>
                <a:schemeClr val="accent5"/>
              </a:solidFill>
            </a:endParaRPr>
          </a:p>
        </p:txBody>
      </p:sp>
      <p:pic>
        <p:nvPicPr>
          <p:cNvPr id="2051" name="Picture 3"/>
          <p:cNvPicPr>
            <a:picLocks noChangeAspect="1" noChangeArrowheads="1"/>
          </p:cNvPicPr>
          <p:nvPr/>
        </p:nvPicPr>
        <p:blipFill>
          <a:blip r:embed="rId3" cstate="email"/>
          <a:srcRect/>
          <a:stretch>
            <a:fillRect/>
          </a:stretch>
        </p:blipFill>
        <p:spPr bwMode="auto">
          <a:xfrm>
            <a:off x="703239" y="822960"/>
            <a:ext cx="7808559" cy="6035040"/>
          </a:xfrm>
          <a:prstGeom prst="rect">
            <a:avLst/>
          </a:prstGeom>
          <a:noFill/>
          <a:ln w="9525">
            <a:noFill/>
            <a:miter lim="800000"/>
            <a:headEnd/>
            <a:tailEnd/>
          </a:ln>
          <a:effectLst/>
        </p:spPr>
      </p:pic>
    </p:spTree>
    <p:extLst>
      <p:ext uri="{BB962C8B-B14F-4D97-AF65-F5344CB8AC3E}">
        <p14:creationId xmlns:p14="http://schemas.microsoft.com/office/powerpoint/2010/main" val="4009910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5115" y="228600"/>
            <a:ext cx="8516251" cy="668859"/>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a:lstStyle>
          <a:p>
            <a:pPr algn="ctr" fontAlgn="auto">
              <a:spcAft>
                <a:spcPts val="0"/>
              </a:spcAft>
            </a:pPr>
            <a:r>
              <a:rPr lang="en-US" sz="3200" dirty="0" smtClean="0">
                <a:solidFill>
                  <a:srgbClr val="00338D"/>
                </a:solidFill>
                <a:latin typeface="Arial-BoldMT"/>
              </a:rPr>
              <a:t>Example: Product Category Scorecard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38" y="851007"/>
            <a:ext cx="7167562" cy="5773630"/>
          </a:xfrm>
          <a:prstGeom prst="rect">
            <a:avLst/>
          </a:prstGeom>
          <a:ln>
            <a:solidFill>
              <a:schemeClr val="tx1"/>
            </a:solidFill>
          </a:ln>
        </p:spPr>
      </p:pic>
    </p:spTree>
    <p:extLst>
      <p:ext uri="{BB962C8B-B14F-4D97-AF65-F5344CB8AC3E}">
        <p14:creationId xmlns:p14="http://schemas.microsoft.com/office/powerpoint/2010/main" val="4261131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04800"/>
            <a:ext cx="8564562" cy="685800"/>
          </a:xfrm>
        </p:spPr>
        <p:txBody>
          <a:bodyPr/>
          <a:lstStyle/>
          <a:p>
            <a:r>
              <a:rPr lang="en-US" dirty="0" smtClean="0"/>
              <a:t>Walmart’s Supply Chain GHG Goal </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09" t="13863" r="11278" b="25047"/>
          <a:stretch/>
        </p:blipFill>
        <p:spPr bwMode="auto">
          <a:xfrm>
            <a:off x="228600" y="1143000"/>
            <a:ext cx="8678008"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969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81093980"/>
              </p:ext>
            </p:extLst>
          </p:nvPr>
        </p:nvGraphicFramePr>
        <p:xfrm>
          <a:off x="304800" y="1295400"/>
          <a:ext cx="85344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458200" cy="400548"/>
          </a:xfrm>
        </p:spPr>
        <p:txBody>
          <a:bodyPr>
            <a:noAutofit/>
          </a:bodyPr>
          <a:lstStyle/>
          <a:p>
            <a:r>
              <a:rPr lang="en-US" sz="2400" dirty="0" smtClean="0"/>
              <a:t>Greenhouse Gas Hotspots in Products’ Supply Chains</a:t>
            </a:r>
            <a:endParaRPr lang="en-US" sz="2400" dirty="0"/>
          </a:p>
        </p:txBody>
      </p:sp>
      <p:sp>
        <p:nvSpPr>
          <p:cNvPr id="25" name="Rectangle 24"/>
          <p:cNvSpPr/>
          <p:nvPr/>
        </p:nvSpPr>
        <p:spPr>
          <a:xfrm>
            <a:off x="6781800" y="5791200"/>
            <a:ext cx="2286000" cy="577081"/>
          </a:xfrm>
          <a:prstGeom prst="rect">
            <a:avLst/>
          </a:prstGeom>
        </p:spPr>
        <p:txBody>
          <a:bodyPr wrap="square">
            <a:spAutoFit/>
          </a:bodyPr>
          <a:lstStyle/>
          <a:p>
            <a:pPr fontAlgn="auto">
              <a:spcBef>
                <a:spcPts val="0"/>
              </a:spcBef>
              <a:spcAft>
                <a:spcPts val="0"/>
              </a:spcAft>
            </a:pPr>
            <a:r>
              <a:rPr lang="en-US" sz="1050" b="1" dirty="0" smtClean="0">
                <a:solidFill>
                  <a:srgbClr val="00338D"/>
                </a:solidFill>
                <a:latin typeface="Arial"/>
              </a:rPr>
              <a:t>Based on Walmart US product sales using LCA data and TSC hotspots</a:t>
            </a:r>
            <a:endParaRPr lang="en-US" sz="1050" dirty="0">
              <a:solidFill>
                <a:prstClr val="black"/>
              </a:solidFill>
              <a:latin typeface="Arial"/>
            </a:endParaRPr>
          </a:p>
        </p:txBody>
      </p:sp>
      <p:sp>
        <p:nvSpPr>
          <p:cNvPr id="27" name="Line Callout 1 (No Border) 26"/>
          <p:cNvSpPr/>
          <p:nvPr/>
        </p:nvSpPr>
        <p:spPr bwMode="auto">
          <a:xfrm>
            <a:off x="7010400" y="2286000"/>
            <a:ext cx="1295400" cy="304800"/>
          </a:xfrm>
          <a:prstGeom prst="callout1">
            <a:avLst>
              <a:gd name="adj1" fmla="val 50093"/>
              <a:gd name="adj2" fmla="val 3256"/>
              <a:gd name="adj3" fmla="val 175187"/>
              <a:gd name="adj4" fmla="val -79422"/>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2000" b="1" dirty="0" smtClean="0">
                <a:solidFill>
                  <a:prstClr val="black"/>
                </a:solidFill>
                <a:latin typeface="Arial"/>
              </a:rPr>
              <a:t>Fertilizer</a:t>
            </a:r>
          </a:p>
        </p:txBody>
      </p:sp>
      <p:sp>
        <p:nvSpPr>
          <p:cNvPr id="28" name="Line Callout 1 (No Border) 27"/>
          <p:cNvSpPr/>
          <p:nvPr/>
        </p:nvSpPr>
        <p:spPr bwMode="auto">
          <a:xfrm flipH="1">
            <a:off x="914400" y="6172200"/>
            <a:ext cx="1981200" cy="304800"/>
          </a:xfrm>
          <a:prstGeom prst="callout1">
            <a:avLst>
              <a:gd name="adj1" fmla="val 59049"/>
              <a:gd name="adj2" fmla="val 17844"/>
              <a:gd name="adj3" fmla="val -35261"/>
              <a:gd name="adj4" fmla="val -41777"/>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Consumer hot water use</a:t>
            </a:r>
          </a:p>
        </p:txBody>
      </p:sp>
      <p:sp>
        <p:nvSpPr>
          <p:cNvPr id="30" name="Line Callout 1 (No Border) 29"/>
          <p:cNvSpPr/>
          <p:nvPr/>
        </p:nvSpPr>
        <p:spPr bwMode="auto">
          <a:xfrm flipH="1">
            <a:off x="533400" y="5257800"/>
            <a:ext cx="1371600" cy="685800"/>
          </a:xfrm>
          <a:prstGeom prst="callout1">
            <a:avLst>
              <a:gd name="adj1" fmla="val 52581"/>
              <a:gd name="adj2" fmla="val 12563"/>
              <a:gd name="adj3" fmla="val 7027"/>
              <a:gd name="adj4" fmla="val -51268"/>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Raw material extraction energy use</a:t>
            </a:r>
          </a:p>
        </p:txBody>
      </p:sp>
      <p:sp>
        <p:nvSpPr>
          <p:cNvPr id="31" name="Line Callout 1 (No Border) 30"/>
          <p:cNvSpPr/>
          <p:nvPr/>
        </p:nvSpPr>
        <p:spPr bwMode="auto">
          <a:xfrm flipH="1">
            <a:off x="304800" y="3886200"/>
            <a:ext cx="1295400" cy="457200"/>
          </a:xfrm>
          <a:prstGeom prst="callout1">
            <a:avLst>
              <a:gd name="adj1" fmla="val 54571"/>
              <a:gd name="adj2" fmla="val 21167"/>
              <a:gd name="adj3" fmla="val 46829"/>
              <a:gd name="adj4" fmla="val -39387"/>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Chemical manufacturing</a:t>
            </a:r>
          </a:p>
        </p:txBody>
      </p:sp>
      <p:sp>
        <p:nvSpPr>
          <p:cNvPr id="32" name="Line Callout 1 (No Border) 31"/>
          <p:cNvSpPr/>
          <p:nvPr/>
        </p:nvSpPr>
        <p:spPr bwMode="auto">
          <a:xfrm flipH="1">
            <a:off x="381000" y="2667000"/>
            <a:ext cx="1295400" cy="457200"/>
          </a:xfrm>
          <a:prstGeom prst="callout1">
            <a:avLst>
              <a:gd name="adj1" fmla="val 57556"/>
              <a:gd name="adj2" fmla="val 28541"/>
              <a:gd name="adj3" fmla="val 70709"/>
              <a:gd name="adj4" fmla="val -48869"/>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400" b="1" dirty="0" smtClean="0">
                <a:solidFill>
                  <a:prstClr val="black"/>
                </a:solidFill>
                <a:latin typeface="Arial"/>
              </a:rPr>
              <a:t>Enteric fermentation</a:t>
            </a:r>
          </a:p>
        </p:txBody>
      </p:sp>
      <p:sp>
        <p:nvSpPr>
          <p:cNvPr id="33" name="Line Callout 1 (No Border) 32"/>
          <p:cNvSpPr/>
          <p:nvPr/>
        </p:nvSpPr>
        <p:spPr bwMode="auto">
          <a:xfrm flipH="1">
            <a:off x="762000" y="1828800"/>
            <a:ext cx="1295400" cy="457200"/>
          </a:xfrm>
          <a:prstGeom prst="callout1">
            <a:avLst>
              <a:gd name="adj1" fmla="val 45616"/>
              <a:gd name="adj2" fmla="val 27488"/>
              <a:gd name="adj3" fmla="val 73694"/>
              <a:gd name="adj4" fmla="val -57297"/>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Consumer electricity use</a:t>
            </a:r>
          </a:p>
        </p:txBody>
      </p:sp>
      <p:sp>
        <p:nvSpPr>
          <p:cNvPr id="34" name="Line Callout 1 (No Border) 33"/>
          <p:cNvSpPr/>
          <p:nvPr/>
        </p:nvSpPr>
        <p:spPr bwMode="auto">
          <a:xfrm flipH="1">
            <a:off x="762000" y="990600"/>
            <a:ext cx="1295400" cy="609600"/>
          </a:xfrm>
          <a:prstGeom prst="callout1">
            <a:avLst>
              <a:gd name="adj1" fmla="val 56810"/>
              <a:gd name="adj2" fmla="val 30649"/>
              <a:gd name="adj3" fmla="val 128172"/>
              <a:gd name="adj4" fmla="val -104707"/>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Chemical raw material production</a:t>
            </a:r>
          </a:p>
        </p:txBody>
      </p:sp>
      <p:sp>
        <p:nvSpPr>
          <p:cNvPr id="35" name="Line Callout 1 (No Border) 34"/>
          <p:cNvSpPr/>
          <p:nvPr/>
        </p:nvSpPr>
        <p:spPr bwMode="auto">
          <a:xfrm flipH="1">
            <a:off x="1981200" y="838200"/>
            <a:ext cx="1295400" cy="381000"/>
          </a:xfrm>
          <a:prstGeom prst="callout1">
            <a:avLst>
              <a:gd name="adj1" fmla="val 50179"/>
              <a:gd name="adj2" fmla="val -770"/>
              <a:gd name="adj3" fmla="val 133993"/>
              <a:gd name="adj4" fmla="val -48869"/>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Energy use at manufacturing</a:t>
            </a:r>
          </a:p>
        </p:txBody>
      </p:sp>
      <p:sp>
        <p:nvSpPr>
          <p:cNvPr id="36" name="Line Callout 1 (No Border) 35"/>
          <p:cNvSpPr/>
          <p:nvPr/>
        </p:nvSpPr>
        <p:spPr bwMode="auto">
          <a:xfrm>
            <a:off x="4114800" y="609600"/>
            <a:ext cx="1752600" cy="304800"/>
          </a:xfrm>
          <a:prstGeom prst="callout1">
            <a:avLst>
              <a:gd name="adj1" fmla="val 103666"/>
              <a:gd name="adj2" fmla="val 6147"/>
              <a:gd name="adj3" fmla="val 251306"/>
              <a:gd name="adj4" fmla="val 9168"/>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200" b="1" dirty="0" smtClean="0">
                <a:solidFill>
                  <a:prstClr val="black"/>
                </a:solidFill>
                <a:latin typeface="Arial"/>
              </a:rPr>
              <a:t>Diesel use in seafood</a:t>
            </a:r>
          </a:p>
        </p:txBody>
      </p:sp>
      <p:sp>
        <p:nvSpPr>
          <p:cNvPr id="37" name="Line Callout 1 (No Border) 36"/>
          <p:cNvSpPr/>
          <p:nvPr/>
        </p:nvSpPr>
        <p:spPr bwMode="auto">
          <a:xfrm>
            <a:off x="5257800" y="1066800"/>
            <a:ext cx="2514600" cy="304800"/>
          </a:xfrm>
          <a:prstGeom prst="callout1">
            <a:avLst>
              <a:gd name="adj1" fmla="val 50094"/>
              <a:gd name="adj2" fmla="val 1902"/>
              <a:gd name="adj3" fmla="val 112500"/>
              <a:gd name="adj4" fmla="val -34437"/>
            </a:avLst>
          </a:prstGeom>
          <a:noFill/>
          <a:ln w="28575" cap="flat" cmpd="sng" algn="ctr">
            <a:solidFill>
              <a:srgbClr val="2B7FC3"/>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r>
              <a:rPr lang="en-US" sz="1400" b="1" dirty="0" smtClean="0">
                <a:solidFill>
                  <a:prstClr val="black"/>
                </a:solidFill>
                <a:latin typeface="Arial"/>
              </a:rPr>
              <a:t>Methane production in rice</a:t>
            </a:r>
          </a:p>
        </p:txBody>
      </p:sp>
    </p:spTree>
    <p:extLst>
      <p:ext uri="{BB962C8B-B14F-4D97-AF65-F5344CB8AC3E}">
        <p14:creationId xmlns:p14="http://schemas.microsoft.com/office/powerpoint/2010/main" val="3261425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34" y="304800"/>
            <a:ext cx="8564562" cy="685800"/>
          </a:xfrm>
        </p:spPr>
        <p:txBody>
          <a:bodyPr/>
          <a:lstStyle/>
          <a:p>
            <a:pPr algn="ctr"/>
            <a:r>
              <a:rPr lang="en-US" dirty="0"/>
              <a:t>Walmart’s Fertilizer Timeline</a:t>
            </a:r>
          </a:p>
        </p:txBody>
      </p:sp>
      <p:graphicFrame>
        <p:nvGraphicFramePr>
          <p:cNvPr id="5" name="Diagram 4"/>
          <p:cNvGraphicFramePr/>
          <p:nvPr>
            <p:extLst>
              <p:ext uri="{D42A27DB-BD31-4B8C-83A1-F6EECF244321}">
                <p14:modId xmlns:p14="http://schemas.microsoft.com/office/powerpoint/2010/main" val="2289096048"/>
              </p:ext>
            </p:extLst>
          </p:nvPr>
        </p:nvGraphicFramePr>
        <p:xfrm>
          <a:off x="457200" y="1143000"/>
          <a:ext cx="8229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6876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3612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4000" dirty="0">
              <a:solidFill>
                <a:prstClr val="white"/>
              </a:solidFill>
            </a:endParaRPr>
          </a:p>
        </p:txBody>
      </p:sp>
      <p:sp>
        <p:nvSpPr>
          <p:cNvPr id="6" name="TextBox 5"/>
          <p:cNvSpPr txBox="1"/>
          <p:nvPr/>
        </p:nvSpPr>
        <p:spPr>
          <a:xfrm>
            <a:off x="75677" y="2211124"/>
            <a:ext cx="1400495" cy="400110"/>
          </a:xfrm>
          <a:prstGeom prst="rect">
            <a:avLst/>
          </a:prstGeom>
          <a:noFill/>
          <a:ln w="28575">
            <a:noFill/>
          </a:ln>
        </p:spPr>
        <p:txBody>
          <a:bodyPr wrap="square" rtlCol="0">
            <a:spAutoFit/>
          </a:bodyPr>
          <a:lstStyle/>
          <a:p>
            <a:pPr algn="ctr" fontAlgn="auto">
              <a:spcBef>
                <a:spcPts val="0"/>
              </a:spcBef>
              <a:spcAft>
                <a:spcPts val="0"/>
              </a:spcAft>
            </a:pPr>
            <a:r>
              <a:rPr lang="en-US" sz="2000" b="1" dirty="0" smtClean="0">
                <a:solidFill>
                  <a:prstClr val="white"/>
                </a:solidFill>
              </a:rPr>
              <a:t>FARMERS</a:t>
            </a:r>
            <a:endParaRPr lang="en-US" sz="1600" b="1" dirty="0" smtClean="0">
              <a:solidFill>
                <a:prstClr val="white"/>
              </a:solidFill>
            </a:endParaRPr>
          </a:p>
        </p:txBody>
      </p:sp>
      <p:sp>
        <p:nvSpPr>
          <p:cNvPr id="30" name="Title 1"/>
          <p:cNvSpPr txBox="1">
            <a:spLocks/>
          </p:cNvSpPr>
          <p:nvPr/>
        </p:nvSpPr>
        <p:spPr>
          <a:xfrm>
            <a:off x="228600" y="381000"/>
            <a:ext cx="8708408" cy="685800"/>
          </a:xfrm>
          <a:prstGeom prst="rect">
            <a:avLst/>
          </a:prstGeom>
          <a:noFill/>
          <a:ln>
            <a:noFill/>
          </a:ln>
        </p:spPr>
        <p:txBody>
          <a:bodyPr/>
          <a:lst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a:lstStyle>
          <a:p>
            <a:pPr algn="ctr" fontAlgn="auto">
              <a:spcAft>
                <a:spcPts val="0"/>
              </a:spcAft>
            </a:pPr>
            <a:r>
              <a:rPr lang="en-US" b="0" dirty="0" smtClean="0">
                <a:solidFill>
                  <a:prstClr val="white"/>
                </a:solidFill>
              </a:rPr>
              <a:t>Key Supply Chain Stakeholders</a:t>
            </a:r>
            <a:endParaRPr lang="en-US" b="0" dirty="0">
              <a:solidFill>
                <a:prstClr val="white"/>
              </a:solidFill>
            </a:endParaRPr>
          </a:p>
        </p:txBody>
      </p:sp>
      <p:cxnSp>
        <p:nvCxnSpPr>
          <p:cNvPr id="21" name="Elbow Connector 20"/>
          <p:cNvCxnSpPr/>
          <p:nvPr/>
        </p:nvCxnSpPr>
        <p:spPr>
          <a:xfrm>
            <a:off x="5486399" y="2491577"/>
            <a:ext cx="914400" cy="914400"/>
          </a:xfrm>
          <a:prstGeom prst="bentConnector3">
            <a:avLst/>
          </a:prstGeom>
          <a:ln>
            <a:no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620000" y="1980025"/>
            <a:ext cx="1524000" cy="3041497"/>
            <a:chOff x="9296399" y="2333998"/>
            <a:chExt cx="1524000" cy="3041497"/>
          </a:xfrm>
          <a:noFill/>
        </p:grpSpPr>
        <p:pic>
          <p:nvPicPr>
            <p:cNvPr id="5130" name="Picture 10" descr="https://encrypted-tbn1.gstatic.com/images?q=tbn:ANd9GcRM9LLy5CW87jFDZ1eGuYYxcu_nJ5dys8QXIK4kJB8QpHuLUm8wDQ"/>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22" t="818" r="8089" b="1134"/>
            <a:stretch/>
          </p:blipFill>
          <p:spPr bwMode="auto">
            <a:xfrm>
              <a:off x="9296399" y="3005615"/>
              <a:ext cx="1393208" cy="2369880"/>
            </a:xfrm>
            <a:prstGeom prst="rect">
              <a:avLst/>
            </a:prstGeom>
            <a:grpFill/>
            <a:ln>
              <a:solidFill>
                <a:schemeClr val="tx1"/>
              </a:solidFill>
            </a:ln>
            <a:extLst/>
          </p:spPr>
        </p:pic>
        <p:sp>
          <p:nvSpPr>
            <p:cNvPr id="15" name="TextBox 14"/>
            <p:cNvSpPr txBox="1"/>
            <p:nvPr/>
          </p:nvSpPr>
          <p:spPr>
            <a:xfrm>
              <a:off x="9296399" y="2333998"/>
              <a:ext cx="1524000" cy="892552"/>
            </a:xfrm>
            <a:prstGeom prst="rect">
              <a:avLst/>
            </a:prstGeom>
            <a:grpFill/>
            <a:ln w="28575">
              <a:noFill/>
            </a:ln>
          </p:spPr>
          <p:txBody>
            <a:bodyPr wrap="square" rtlCol="0">
              <a:spAutoFit/>
            </a:bodyPr>
            <a:lstStyle/>
            <a:p>
              <a:pPr algn="ctr" fontAlgn="auto">
                <a:spcBef>
                  <a:spcPts val="0"/>
                </a:spcBef>
                <a:spcAft>
                  <a:spcPts val="0"/>
                </a:spcAft>
              </a:pPr>
              <a:endParaRPr lang="en-US" sz="1600" b="1" dirty="0" smtClean="0">
                <a:solidFill>
                  <a:prstClr val="white"/>
                </a:solidFill>
              </a:endParaRPr>
            </a:p>
            <a:p>
              <a:pPr algn="ctr" fontAlgn="auto">
                <a:spcBef>
                  <a:spcPts val="0"/>
                </a:spcBef>
                <a:spcAft>
                  <a:spcPts val="0"/>
                </a:spcAft>
              </a:pPr>
              <a:r>
                <a:rPr lang="en-US" sz="2000" b="1" dirty="0" smtClean="0">
                  <a:solidFill>
                    <a:prstClr val="white"/>
                  </a:solidFill>
                </a:rPr>
                <a:t>RETAILERS</a:t>
              </a:r>
              <a:endParaRPr lang="en-US" sz="1600" b="1" dirty="0" smtClean="0">
                <a:solidFill>
                  <a:prstClr val="white"/>
                </a:solidFill>
              </a:endParaRPr>
            </a:p>
            <a:p>
              <a:pPr algn="ctr" fontAlgn="auto">
                <a:spcBef>
                  <a:spcPts val="0"/>
                </a:spcBef>
                <a:spcAft>
                  <a:spcPts val="0"/>
                </a:spcAft>
              </a:pPr>
              <a:r>
                <a:rPr lang="en-US" sz="1600" b="1" dirty="0" smtClean="0">
                  <a:solidFill>
                    <a:prstClr val="white"/>
                  </a:solidFill>
                </a:rPr>
                <a:t> </a:t>
              </a:r>
              <a:endParaRPr lang="en-US" sz="1600" b="1" dirty="0">
                <a:solidFill>
                  <a:prstClr val="white"/>
                </a:solidFill>
              </a:endParaRPr>
            </a:p>
          </p:txBody>
        </p:sp>
      </p:grpSp>
      <p:grpSp>
        <p:nvGrpSpPr>
          <p:cNvPr id="5" name="Group 4"/>
          <p:cNvGrpSpPr/>
          <p:nvPr/>
        </p:nvGrpSpPr>
        <p:grpSpPr>
          <a:xfrm>
            <a:off x="5676238" y="1936091"/>
            <a:ext cx="1715162" cy="3132290"/>
            <a:chOff x="5676238" y="1382257"/>
            <a:chExt cx="1715162" cy="3132290"/>
          </a:xfrm>
          <a:noFill/>
        </p:grpSpPr>
        <p:pic>
          <p:nvPicPr>
            <p:cNvPr id="5132" name="Picture 12" descr="http://i.telegraph.co.uk/multimedia/archive/00644/news-graphics-2007-_644703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46" r="33333"/>
            <a:stretch/>
          </p:blipFill>
          <p:spPr bwMode="auto">
            <a:xfrm>
              <a:off x="5869664" y="2087601"/>
              <a:ext cx="1369335" cy="2426946"/>
            </a:xfrm>
            <a:prstGeom prst="rect">
              <a:avLst/>
            </a:prstGeom>
            <a:grpFill/>
            <a:ln>
              <a:solidFill>
                <a:schemeClr val="tx1"/>
              </a:solidFill>
            </a:ln>
          </p:spPr>
        </p:pic>
        <p:sp>
          <p:nvSpPr>
            <p:cNvPr id="14" name="TextBox 13"/>
            <p:cNvSpPr txBox="1"/>
            <p:nvPr/>
          </p:nvSpPr>
          <p:spPr>
            <a:xfrm>
              <a:off x="5676238" y="1382257"/>
              <a:ext cx="1715162" cy="707886"/>
            </a:xfrm>
            <a:prstGeom prst="rect">
              <a:avLst/>
            </a:prstGeom>
            <a:grpFill/>
            <a:ln w="28575">
              <a:noFill/>
            </a:ln>
          </p:spPr>
          <p:txBody>
            <a:bodyPr wrap="square" rtlCol="0">
              <a:spAutoFit/>
            </a:bodyPr>
            <a:lstStyle/>
            <a:p>
              <a:pPr algn="ctr" fontAlgn="auto">
                <a:spcBef>
                  <a:spcPts val="0"/>
                </a:spcBef>
                <a:spcAft>
                  <a:spcPts val="0"/>
                </a:spcAft>
              </a:pPr>
              <a:r>
                <a:rPr lang="en-US" sz="2000" b="1" dirty="0" smtClean="0">
                  <a:solidFill>
                    <a:prstClr val="white"/>
                  </a:solidFill>
                </a:rPr>
                <a:t>FOOD COMPANIES</a:t>
              </a:r>
            </a:p>
          </p:txBody>
        </p:sp>
      </p:grpSp>
      <p:grpSp>
        <p:nvGrpSpPr>
          <p:cNvPr id="8" name="Group 11"/>
          <p:cNvGrpSpPr/>
          <p:nvPr/>
        </p:nvGrpSpPr>
        <p:grpSpPr>
          <a:xfrm>
            <a:off x="1828800" y="1672248"/>
            <a:ext cx="3886200" cy="3433152"/>
            <a:chOff x="1828800" y="1118414"/>
            <a:chExt cx="3886200" cy="3433152"/>
          </a:xfrm>
          <a:noFill/>
        </p:grpSpPr>
        <p:pic>
          <p:nvPicPr>
            <p:cNvPr id="5126" name="Picture 6" descr="https://encrypted-tbn2.gstatic.com/images?q=tbn:ANd9GcTrFFWZ9At8d2KpIjQ4EfoCbf9JFilHe79CRgwh2dwbQsN-KQk_"/>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61" t="2054" r="23857" b="1"/>
            <a:stretch/>
          </p:blipFill>
          <p:spPr bwMode="auto">
            <a:xfrm>
              <a:off x="1828800" y="2107627"/>
              <a:ext cx="1713398" cy="2442600"/>
            </a:xfrm>
            <a:prstGeom prst="rect">
              <a:avLst/>
            </a:prstGeom>
            <a:grpFill/>
            <a:ln>
              <a:solidFill>
                <a:schemeClr val="tx1"/>
              </a:solidFill>
            </a:ln>
          </p:spPr>
        </p:pic>
        <p:grpSp>
          <p:nvGrpSpPr>
            <p:cNvPr id="10" name="Group 7"/>
            <p:cNvGrpSpPr/>
            <p:nvPr/>
          </p:nvGrpSpPr>
          <p:grpSpPr>
            <a:xfrm>
              <a:off x="3752402" y="1118414"/>
              <a:ext cx="1962598" cy="3433152"/>
              <a:chOff x="3752402" y="1118414"/>
              <a:chExt cx="1962598" cy="3433152"/>
            </a:xfrm>
            <a:grpFill/>
          </p:grpSpPr>
          <p:pic>
            <p:nvPicPr>
              <p:cNvPr id="5128" name="Picture 8" descr="http://1.bp.blogspot.com/_O5713IiLpEs/TA6gc3VlpGI/AAAAAAAAAKo/bW-lPq1gcJQ/s320/grain+elevato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397" t="1" r="6732" b="877"/>
              <a:stretch/>
            </p:blipFill>
            <p:spPr bwMode="auto">
              <a:xfrm>
                <a:off x="3837686" y="2090143"/>
                <a:ext cx="1734225" cy="2461423"/>
              </a:xfrm>
              <a:prstGeom prst="rect">
                <a:avLst/>
              </a:prstGeom>
              <a:grpFill/>
              <a:ln>
                <a:solidFill>
                  <a:schemeClr val="tx1"/>
                </a:solidFill>
              </a:ln>
            </p:spPr>
          </p:pic>
          <p:sp>
            <p:nvSpPr>
              <p:cNvPr id="9" name="TextBox 8"/>
              <p:cNvSpPr txBox="1"/>
              <p:nvPr/>
            </p:nvSpPr>
            <p:spPr>
              <a:xfrm>
                <a:off x="3752402" y="1118414"/>
                <a:ext cx="1962598" cy="1200329"/>
              </a:xfrm>
              <a:prstGeom prst="rect">
                <a:avLst/>
              </a:prstGeom>
              <a:grpFill/>
              <a:ln w="28575">
                <a:noFill/>
              </a:ln>
            </p:spPr>
            <p:txBody>
              <a:bodyPr wrap="square" rtlCol="0">
                <a:spAutoFit/>
              </a:bodyPr>
              <a:lstStyle/>
              <a:p>
                <a:pPr algn="ctr" fontAlgn="auto">
                  <a:spcBef>
                    <a:spcPts val="0"/>
                  </a:spcBef>
                  <a:spcAft>
                    <a:spcPts val="0"/>
                  </a:spcAft>
                </a:pPr>
                <a:endParaRPr lang="en-US" sz="1600" b="1" dirty="0" smtClean="0">
                  <a:solidFill>
                    <a:prstClr val="white"/>
                  </a:solidFill>
                </a:endParaRPr>
              </a:p>
              <a:p>
                <a:pPr algn="ctr" fontAlgn="auto">
                  <a:spcBef>
                    <a:spcPts val="0"/>
                  </a:spcBef>
                  <a:spcAft>
                    <a:spcPts val="0"/>
                  </a:spcAft>
                </a:pPr>
                <a:r>
                  <a:rPr lang="en-US" sz="2000" b="1" dirty="0" smtClean="0">
                    <a:solidFill>
                      <a:prstClr val="white"/>
                    </a:solidFill>
                  </a:rPr>
                  <a:t>AGGREGATORS  (grain elevators)</a:t>
                </a:r>
              </a:p>
              <a:p>
                <a:pPr algn="ctr" fontAlgn="auto">
                  <a:spcBef>
                    <a:spcPts val="0"/>
                  </a:spcBef>
                  <a:spcAft>
                    <a:spcPts val="0"/>
                  </a:spcAft>
                </a:pPr>
                <a:endParaRPr lang="en-US" sz="1600" b="1" dirty="0" smtClean="0">
                  <a:solidFill>
                    <a:prstClr val="white"/>
                  </a:solidFill>
                </a:endParaRPr>
              </a:p>
            </p:txBody>
          </p:sp>
        </p:grpSp>
      </p:grpSp>
      <p:sp>
        <p:nvSpPr>
          <p:cNvPr id="53" name="TextBox 52"/>
          <p:cNvSpPr txBox="1"/>
          <p:nvPr/>
        </p:nvSpPr>
        <p:spPr>
          <a:xfrm>
            <a:off x="1828800" y="1654466"/>
            <a:ext cx="1750723" cy="1261884"/>
          </a:xfrm>
          <a:prstGeom prst="rect">
            <a:avLst/>
          </a:prstGeom>
          <a:noFill/>
          <a:ln w="28575">
            <a:noFill/>
          </a:ln>
        </p:spPr>
        <p:txBody>
          <a:bodyPr wrap="square" rtlCol="0">
            <a:spAutoFit/>
          </a:bodyPr>
          <a:lstStyle/>
          <a:p>
            <a:pPr algn="ctr" fontAlgn="auto">
              <a:spcBef>
                <a:spcPts val="0"/>
              </a:spcBef>
              <a:spcAft>
                <a:spcPts val="0"/>
              </a:spcAft>
            </a:pPr>
            <a:r>
              <a:rPr lang="en-US" sz="2000" b="1" dirty="0" smtClean="0">
                <a:solidFill>
                  <a:prstClr val="white"/>
                </a:solidFill>
              </a:rPr>
              <a:t>INFORMATION SERVICES &amp; TECHNOLOGY</a:t>
            </a:r>
          </a:p>
          <a:p>
            <a:pPr algn="ctr" fontAlgn="auto">
              <a:spcBef>
                <a:spcPts val="0"/>
              </a:spcBef>
              <a:spcAft>
                <a:spcPts val="0"/>
              </a:spcAft>
            </a:pPr>
            <a:endParaRPr lang="en-US" sz="1600" b="1" dirty="0" smtClean="0">
              <a:solidFill>
                <a:prstClr val="white"/>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77" y="2696943"/>
            <a:ext cx="1440371" cy="2371635"/>
          </a:xfrm>
          <a:prstGeom prst="rect">
            <a:avLst/>
          </a:prstGeom>
          <a:ln>
            <a:solidFill>
              <a:schemeClr val="tx1"/>
            </a:solidFill>
          </a:ln>
        </p:spPr>
      </p:pic>
      <p:sp>
        <p:nvSpPr>
          <p:cNvPr id="7" name="Left-Right Arrow 6"/>
          <p:cNvSpPr/>
          <p:nvPr/>
        </p:nvSpPr>
        <p:spPr>
          <a:xfrm>
            <a:off x="228600" y="5410200"/>
            <a:ext cx="8708408" cy="990600"/>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black"/>
                </a:solidFill>
              </a:rPr>
              <a:t>Success Requires Engagement Throughout Supply Chain</a:t>
            </a:r>
            <a:endParaRPr lang="en-US" b="1" dirty="0">
              <a:solidFill>
                <a:prstClr val="black"/>
              </a:solidFill>
            </a:endParaRPr>
          </a:p>
        </p:txBody>
      </p:sp>
    </p:spTree>
    <p:extLst>
      <p:ext uri="{BB962C8B-B14F-4D97-AF65-F5344CB8AC3E}">
        <p14:creationId xmlns:p14="http://schemas.microsoft.com/office/powerpoint/2010/main" val="1725923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83562" cy="685800"/>
          </a:xfrm>
        </p:spPr>
        <p:txBody>
          <a:bodyPr/>
          <a:lstStyle/>
          <a:p>
            <a:pPr algn="ctr"/>
            <a:r>
              <a:rPr lang="en-US" dirty="0" smtClean="0"/>
              <a:t>EDF’s Role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848403"/>
            <a:ext cx="8305800" cy="5780997"/>
          </a:xfrm>
          <a:ln>
            <a:solidFill>
              <a:schemeClr val="tx1"/>
            </a:solidFill>
          </a:ln>
        </p:spPr>
      </p:pic>
    </p:spTree>
    <p:extLst>
      <p:ext uri="{BB962C8B-B14F-4D97-AF65-F5344CB8AC3E}">
        <p14:creationId xmlns:p14="http://schemas.microsoft.com/office/powerpoint/2010/main" val="2619977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p:cNvGraphicFramePr>
            <a:graphicFrameLocks noGrp="1"/>
          </p:cNvGraphicFramePr>
          <p:nvPr>
            <p:ph idx="1"/>
            <p:extLst>
              <p:ext uri="{D42A27DB-BD31-4B8C-83A1-F6EECF244321}">
                <p14:modId xmlns:p14="http://schemas.microsoft.com/office/powerpoint/2010/main" val="2584179138"/>
              </p:ext>
            </p:extLst>
          </p:nvPr>
        </p:nvGraphicFramePr>
        <p:xfrm>
          <a:off x="1768366" y="1152929"/>
          <a:ext cx="5542806" cy="5095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588935" y="127007"/>
            <a:ext cx="3623733" cy="769441"/>
          </a:xfrm>
          <a:prstGeom prst="rect">
            <a:avLst/>
          </a:prstGeom>
          <a:noFill/>
        </p:spPr>
        <p:txBody>
          <a:bodyPr wrap="square" rtlCol="0">
            <a:spAutoFit/>
          </a:bodyPr>
          <a:lstStyle/>
          <a:p>
            <a:pPr algn="ctr" fontAlgn="auto">
              <a:spcBef>
                <a:spcPts val="0"/>
              </a:spcBef>
              <a:spcAft>
                <a:spcPts val="0"/>
              </a:spcAft>
            </a:pPr>
            <a:r>
              <a:rPr lang="en-US" sz="2200" b="1" dirty="0" smtClean="0">
                <a:solidFill>
                  <a:prstClr val="white"/>
                </a:solidFill>
                <a:latin typeface="Arial"/>
              </a:rPr>
              <a:t>Adaptive Management Process</a:t>
            </a:r>
            <a:endParaRPr lang="en-US" sz="2200" b="1" dirty="0">
              <a:solidFill>
                <a:prstClr val="white"/>
              </a:solidFill>
              <a:latin typeface="Arial"/>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1" y="2559336"/>
            <a:ext cx="2708055" cy="26222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p:nvPr>
        </p:nvSpPr>
        <p:spPr>
          <a:xfrm>
            <a:off x="808038" y="152400"/>
            <a:ext cx="7269162" cy="685800"/>
          </a:xfrm>
        </p:spPr>
        <p:txBody>
          <a:bodyPr>
            <a:normAutofit fontScale="90000"/>
          </a:bodyPr>
          <a:lstStyle/>
          <a:p>
            <a:pPr algn="ctr"/>
            <a:r>
              <a:rPr lang="en-US" dirty="0" smtClean="0"/>
              <a:t>Adaptive Nutrient Management</a:t>
            </a:r>
            <a:endParaRPr lang="en-US" dirty="0"/>
          </a:p>
        </p:txBody>
      </p:sp>
      <p:sp>
        <p:nvSpPr>
          <p:cNvPr id="4" name="Rounded Rectangle 3"/>
          <p:cNvSpPr/>
          <p:nvPr/>
        </p:nvSpPr>
        <p:spPr>
          <a:xfrm>
            <a:off x="228600" y="3505200"/>
            <a:ext cx="1828800" cy="2971800"/>
          </a:xfrm>
          <a:prstGeom prst="roundRect">
            <a:avLst/>
          </a:prstGeom>
          <a:solidFill>
            <a:schemeClr val="tx2">
              <a:alpha val="12000"/>
            </a:schemeClr>
          </a:solidFill>
        </p:spPr>
        <p:style>
          <a:lnRef idx="1">
            <a:schemeClr val="accent4"/>
          </a:lnRef>
          <a:fillRef idx="2">
            <a:schemeClr val="accent4"/>
          </a:fillRef>
          <a:effectRef idx="1">
            <a:schemeClr val="accent4"/>
          </a:effectRef>
          <a:fontRef idx="minor">
            <a:schemeClr val="dk1"/>
          </a:fontRef>
        </p:style>
        <p:txBody>
          <a:bodyPr rtlCol="0" anchor="ctr"/>
          <a:lstStyle/>
          <a:p>
            <a:pPr fontAlgn="auto">
              <a:spcBef>
                <a:spcPts val="0"/>
              </a:spcBef>
              <a:spcAft>
                <a:spcPts val="0"/>
              </a:spcAft>
            </a:pPr>
            <a:r>
              <a:rPr lang="en-US" sz="1600" b="1" dirty="0">
                <a:solidFill>
                  <a:prstClr val="black"/>
                </a:solidFill>
              </a:rPr>
              <a:t>Tools for </a:t>
            </a:r>
          </a:p>
          <a:p>
            <a:pPr fontAlgn="auto">
              <a:spcBef>
                <a:spcPts val="0"/>
              </a:spcBef>
              <a:spcAft>
                <a:spcPts val="0"/>
              </a:spcAft>
            </a:pPr>
            <a:r>
              <a:rPr lang="en-US" sz="1600" b="1" dirty="0">
                <a:solidFill>
                  <a:prstClr val="black"/>
                </a:solidFill>
              </a:rPr>
              <a:t>Fine-Tuning Management</a:t>
            </a:r>
          </a:p>
          <a:p>
            <a:pPr marL="285750" indent="-285750" fontAlgn="auto">
              <a:spcBef>
                <a:spcPts val="0"/>
              </a:spcBef>
              <a:spcAft>
                <a:spcPts val="0"/>
              </a:spcAft>
              <a:buFont typeface="Arial" pitchFamily="34" charset="0"/>
              <a:buChar char="•"/>
            </a:pPr>
            <a:r>
              <a:rPr lang="en-US" sz="1600" dirty="0">
                <a:solidFill>
                  <a:prstClr val="black"/>
                </a:solidFill>
              </a:rPr>
              <a:t>Strip trials</a:t>
            </a:r>
          </a:p>
          <a:p>
            <a:pPr marL="285750" indent="-285750" fontAlgn="auto">
              <a:spcBef>
                <a:spcPts val="0"/>
              </a:spcBef>
              <a:spcAft>
                <a:spcPts val="0"/>
              </a:spcAft>
              <a:buFont typeface="Arial" pitchFamily="34" charset="0"/>
              <a:buChar char="•"/>
            </a:pPr>
            <a:r>
              <a:rPr lang="en-US" sz="1600" dirty="0">
                <a:solidFill>
                  <a:prstClr val="black"/>
                </a:solidFill>
              </a:rPr>
              <a:t>Cornstalk nitrate tests</a:t>
            </a:r>
          </a:p>
          <a:p>
            <a:pPr marL="285750" indent="-285750" fontAlgn="auto">
              <a:spcBef>
                <a:spcPts val="0"/>
              </a:spcBef>
              <a:spcAft>
                <a:spcPts val="0"/>
              </a:spcAft>
              <a:buFont typeface="Arial" pitchFamily="34" charset="0"/>
              <a:buChar char="•"/>
            </a:pPr>
            <a:r>
              <a:rPr lang="en-US" sz="1600" dirty="0">
                <a:solidFill>
                  <a:prstClr val="black"/>
                </a:solidFill>
              </a:rPr>
              <a:t>Guided stalk sampling</a:t>
            </a:r>
          </a:p>
          <a:p>
            <a:pPr marL="285750" indent="-285750" fontAlgn="auto">
              <a:spcBef>
                <a:spcPts val="0"/>
              </a:spcBef>
              <a:spcAft>
                <a:spcPts val="0"/>
              </a:spcAft>
              <a:buFont typeface="Arial" pitchFamily="34" charset="0"/>
              <a:buChar char="•"/>
            </a:pPr>
            <a:r>
              <a:rPr lang="en-US" sz="1600" dirty="0">
                <a:solidFill>
                  <a:prstClr val="black"/>
                </a:solidFill>
              </a:rPr>
              <a:t>Optical sensors</a:t>
            </a:r>
          </a:p>
          <a:p>
            <a:pPr marL="285750" indent="-285750" fontAlgn="auto">
              <a:spcBef>
                <a:spcPts val="0"/>
              </a:spcBef>
              <a:spcAft>
                <a:spcPts val="0"/>
              </a:spcAft>
              <a:buFont typeface="Arial" pitchFamily="34" charset="0"/>
              <a:buChar char="•"/>
            </a:pPr>
            <a:r>
              <a:rPr lang="en-US" sz="1600" dirty="0">
                <a:solidFill>
                  <a:prstClr val="black"/>
                </a:solidFill>
              </a:rPr>
              <a:t>Adapt-N</a:t>
            </a:r>
          </a:p>
        </p:txBody>
      </p:sp>
      <p:sp>
        <p:nvSpPr>
          <p:cNvPr id="9" name="Rounded Rectangle 8"/>
          <p:cNvSpPr/>
          <p:nvPr/>
        </p:nvSpPr>
        <p:spPr>
          <a:xfrm>
            <a:off x="990600" y="990600"/>
            <a:ext cx="1387362" cy="1625600"/>
          </a:xfrm>
          <a:prstGeom prst="roundRect">
            <a:avLst/>
          </a:prstGeom>
          <a:solidFill>
            <a:schemeClr val="tx2">
              <a:alpha val="12000"/>
            </a:schemeClr>
          </a:solidFill>
        </p:spPr>
        <p:style>
          <a:lnRef idx="1">
            <a:schemeClr val="accent4"/>
          </a:lnRef>
          <a:fillRef idx="2">
            <a:schemeClr val="accent4"/>
          </a:fillRef>
          <a:effectRef idx="1">
            <a:schemeClr val="accent4"/>
          </a:effectRef>
          <a:fontRef idx="minor">
            <a:schemeClr val="dk1"/>
          </a:fontRef>
        </p:style>
        <p:txBody>
          <a:bodyPr rtlCol="0" anchor="ctr"/>
          <a:lstStyle/>
          <a:p>
            <a:pPr fontAlgn="auto">
              <a:spcBef>
                <a:spcPts val="0"/>
              </a:spcBef>
              <a:spcAft>
                <a:spcPts val="0"/>
              </a:spcAft>
            </a:pPr>
            <a:r>
              <a:rPr lang="en-US" sz="1600" b="1" dirty="0" smtClean="0">
                <a:solidFill>
                  <a:prstClr val="black"/>
                </a:solidFill>
              </a:rPr>
              <a:t>Nitrogen’s</a:t>
            </a:r>
          </a:p>
          <a:p>
            <a:pPr marL="285750" indent="-285750" fontAlgn="auto">
              <a:spcBef>
                <a:spcPts val="0"/>
              </a:spcBef>
              <a:spcAft>
                <a:spcPts val="0"/>
              </a:spcAft>
              <a:buFont typeface="Arial" pitchFamily="34" charset="0"/>
              <a:buChar char="•"/>
            </a:pPr>
            <a:r>
              <a:rPr lang="en-US" sz="1600" dirty="0" smtClean="0">
                <a:solidFill>
                  <a:prstClr val="black"/>
                </a:solidFill>
              </a:rPr>
              <a:t>Rate</a:t>
            </a:r>
          </a:p>
          <a:p>
            <a:pPr marL="285750" indent="-285750" fontAlgn="auto">
              <a:spcBef>
                <a:spcPts val="0"/>
              </a:spcBef>
              <a:spcAft>
                <a:spcPts val="0"/>
              </a:spcAft>
              <a:buFont typeface="Arial" pitchFamily="34" charset="0"/>
              <a:buChar char="•"/>
            </a:pPr>
            <a:r>
              <a:rPr lang="en-US" sz="1600" dirty="0" smtClean="0">
                <a:solidFill>
                  <a:prstClr val="black"/>
                </a:solidFill>
              </a:rPr>
              <a:t>Form</a:t>
            </a:r>
          </a:p>
          <a:p>
            <a:pPr marL="285750" indent="-285750" fontAlgn="auto">
              <a:spcBef>
                <a:spcPts val="0"/>
              </a:spcBef>
              <a:spcAft>
                <a:spcPts val="0"/>
              </a:spcAft>
              <a:buFont typeface="Arial" pitchFamily="34" charset="0"/>
              <a:buChar char="•"/>
            </a:pPr>
            <a:r>
              <a:rPr lang="en-US" sz="1600" dirty="0" smtClean="0">
                <a:solidFill>
                  <a:prstClr val="black"/>
                </a:solidFill>
              </a:rPr>
              <a:t>Amount</a:t>
            </a:r>
          </a:p>
          <a:p>
            <a:pPr marL="285750" indent="-285750" fontAlgn="auto">
              <a:spcBef>
                <a:spcPts val="0"/>
              </a:spcBef>
              <a:spcAft>
                <a:spcPts val="0"/>
              </a:spcAft>
              <a:buFont typeface="Arial" pitchFamily="34" charset="0"/>
              <a:buChar char="•"/>
            </a:pPr>
            <a:r>
              <a:rPr lang="en-US" sz="1600" dirty="0" smtClean="0">
                <a:solidFill>
                  <a:prstClr val="black"/>
                </a:solidFill>
              </a:rPr>
              <a:t>Timing</a:t>
            </a:r>
            <a:endParaRPr lang="en-US" sz="1600" dirty="0">
              <a:solidFill>
                <a:prstClr val="black"/>
              </a:solidFill>
            </a:endParaRPr>
          </a:p>
        </p:txBody>
      </p:sp>
      <p:sp>
        <p:nvSpPr>
          <p:cNvPr id="13" name="Rounded Rectangle 12"/>
          <p:cNvSpPr/>
          <p:nvPr/>
        </p:nvSpPr>
        <p:spPr>
          <a:xfrm>
            <a:off x="7174684" y="1803400"/>
            <a:ext cx="1740716" cy="3530600"/>
          </a:xfrm>
          <a:prstGeom prst="roundRect">
            <a:avLst/>
          </a:prstGeom>
          <a:solidFill>
            <a:schemeClr val="tx2">
              <a:alpha val="12000"/>
            </a:schemeClr>
          </a:solidFill>
        </p:spPr>
        <p:style>
          <a:lnRef idx="1">
            <a:schemeClr val="accent4"/>
          </a:lnRef>
          <a:fillRef idx="2">
            <a:schemeClr val="accent4"/>
          </a:fillRef>
          <a:effectRef idx="1">
            <a:schemeClr val="accent4"/>
          </a:effectRef>
          <a:fontRef idx="minor">
            <a:schemeClr val="dk1"/>
          </a:fontRef>
        </p:style>
        <p:txBody>
          <a:bodyPr rtlCol="0" anchor="ctr"/>
          <a:lstStyle/>
          <a:p>
            <a:pPr fontAlgn="auto">
              <a:spcBef>
                <a:spcPts val="0"/>
              </a:spcBef>
              <a:spcAft>
                <a:spcPts val="0"/>
              </a:spcAft>
            </a:pPr>
            <a:r>
              <a:rPr lang="en-US" sz="1600" b="1" dirty="0" smtClean="0">
                <a:solidFill>
                  <a:prstClr val="black"/>
                </a:solidFill>
              </a:rPr>
              <a:t>Network</a:t>
            </a:r>
          </a:p>
          <a:p>
            <a:pPr marL="285750" indent="-285750" fontAlgn="auto">
              <a:spcBef>
                <a:spcPts val="0"/>
              </a:spcBef>
              <a:spcAft>
                <a:spcPts val="0"/>
              </a:spcAft>
              <a:buFont typeface="Arial" pitchFamily="34" charset="0"/>
              <a:buChar char="•"/>
            </a:pPr>
            <a:r>
              <a:rPr lang="en-US" sz="1600" dirty="0" smtClean="0">
                <a:solidFill>
                  <a:prstClr val="black"/>
                </a:solidFill>
              </a:rPr>
              <a:t>Small groups of farmers</a:t>
            </a:r>
          </a:p>
          <a:p>
            <a:pPr marL="285750" indent="-285750" fontAlgn="auto">
              <a:spcBef>
                <a:spcPts val="0"/>
              </a:spcBef>
              <a:spcAft>
                <a:spcPts val="0"/>
              </a:spcAft>
              <a:buFont typeface="Arial" pitchFamily="34" charset="0"/>
              <a:buChar char="•"/>
            </a:pPr>
            <a:r>
              <a:rPr lang="en-US" sz="1600" dirty="0" smtClean="0">
                <a:solidFill>
                  <a:prstClr val="black"/>
                </a:solidFill>
              </a:rPr>
              <a:t>Lead by crop advisor</a:t>
            </a:r>
          </a:p>
          <a:p>
            <a:pPr marL="285750" indent="-285750" fontAlgn="auto">
              <a:spcBef>
                <a:spcPts val="0"/>
              </a:spcBef>
              <a:spcAft>
                <a:spcPts val="0"/>
              </a:spcAft>
              <a:buFont typeface="Arial" pitchFamily="34" charset="0"/>
              <a:buChar char="•"/>
            </a:pPr>
            <a:r>
              <a:rPr lang="en-US" sz="1600" dirty="0" smtClean="0">
                <a:solidFill>
                  <a:prstClr val="black"/>
                </a:solidFill>
              </a:rPr>
              <a:t>Share data and results</a:t>
            </a:r>
          </a:p>
          <a:p>
            <a:pPr marL="285750" indent="-285750" fontAlgn="auto">
              <a:spcBef>
                <a:spcPts val="0"/>
              </a:spcBef>
              <a:spcAft>
                <a:spcPts val="0"/>
              </a:spcAft>
              <a:buFont typeface="Arial" pitchFamily="34" charset="0"/>
              <a:buChar char="•"/>
            </a:pPr>
            <a:r>
              <a:rPr lang="en-US" sz="1600" dirty="0" smtClean="0">
                <a:solidFill>
                  <a:prstClr val="black"/>
                </a:solidFill>
              </a:rPr>
              <a:t>Aggregate reporting protects privacy</a:t>
            </a:r>
            <a:endParaRPr lang="en-US" sz="1600" dirty="0">
              <a:solidFill>
                <a:prstClr val="black"/>
              </a:solidFill>
            </a:endParaRPr>
          </a:p>
        </p:txBody>
      </p:sp>
    </p:spTree>
    <p:extLst>
      <p:ext uri="{BB962C8B-B14F-4D97-AF65-F5344CB8AC3E}">
        <p14:creationId xmlns:p14="http://schemas.microsoft.com/office/powerpoint/2010/main" val="26822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21360"/>
            <a:ext cx="8915400" cy="6517640"/>
          </a:xfrm>
          <a:prstGeom prst="rect">
            <a:avLst/>
          </a:prstGeom>
          <a:blipFill dpi="0" rotWithShape="1">
            <a:blip r:embed="rId3" cstate="print">
              <a:alphaModFix amt="11000"/>
            </a:blip>
            <a:srcRect/>
            <a:stretch>
              <a:fillRect/>
            </a:stretch>
          </a:blipFill>
        </p:spPr>
        <p:txBody>
          <a:bodyPr wrap="square" rtlCol="0">
            <a:spAutoFit/>
          </a:bodyPr>
          <a:lstStyle/>
          <a:p>
            <a:pPr fontAlgn="auto">
              <a:spcBef>
                <a:spcPts val="0"/>
              </a:spcBef>
              <a:spcAft>
                <a:spcPts val="0"/>
              </a:spcAft>
            </a:pPr>
            <a:endParaRPr lang="en-US" dirty="0">
              <a:solidFill>
                <a:prstClr val="black"/>
              </a:solidFill>
              <a:latin typeface="Arial"/>
            </a:endParaRPr>
          </a:p>
        </p:txBody>
      </p:sp>
      <p:sp>
        <p:nvSpPr>
          <p:cNvPr id="2" name="Title 1"/>
          <p:cNvSpPr>
            <a:spLocks noGrp="1"/>
          </p:cNvSpPr>
          <p:nvPr>
            <p:ph type="title"/>
          </p:nvPr>
        </p:nvSpPr>
        <p:spPr>
          <a:xfrm>
            <a:off x="304800" y="342900"/>
            <a:ext cx="8564562" cy="685800"/>
          </a:xfrm>
        </p:spPr>
        <p:txBody>
          <a:bodyPr>
            <a:normAutofit/>
          </a:bodyPr>
          <a:lstStyle/>
          <a:p>
            <a:pPr algn="ctr"/>
            <a:r>
              <a:rPr lang="en-US" dirty="0" smtClean="0"/>
              <a:t>Adapt Networks</a:t>
            </a:r>
            <a:endParaRPr lang="en-US" dirty="0"/>
          </a:p>
        </p:txBody>
      </p:sp>
      <p:sp>
        <p:nvSpPr>
          <p:cNvPr id="3" name="Content Placeholder 2"/>
          <p:cNvSpPr>
            <a:spLocks noGrp="1"/>
          </p:cNvSpPr>
          <p:nvPr>
            <p:ph idx="1"/>
          </p:nvPr>
        </p:nvSpPr>
        <p:spPr>
          <a:xfrm>
            <a:off x="152400" y="1341437"/>
            <a:ext cx="8839200" cy="4754563"/>
          </a:xfrm>
        </p:spPr>
        <p:txBody>
          <a:bodyPr>
            <a:normAutofit fontScale="92500" lnSpcReduction="10000"/>
          </a:bodyPr>
          <a:lstStyle/>
          <a:p>
            <a:r>
              <a:rPr lang="en-US" dirty="0" smtClean="0"/>
              <a:t>Coordinates crop advisors with groups of 10-20 farmers</a:t>
            </a:r>
          </a:p>
          <a:p>
            <a:r>
              <a:rPr lang="en-US" dirty="0" smtClean="0"/>
              <a:t>Enrollment of nearly </a:t>
            </a:r>
            <a:r>
              <a:rPr lang="en-US" b="1" dirty="0" smtClean="0"/>
              <a:t>1,000 farmers</a:t>
            </a:r>
            <a:r>
              <a:rPr lang="en-US" dirty="0" smtClean="0"/>
              <a:t> in 12 states and managing almost </a:t>
            </a:r>
            <a:r>
              <a:rPr lang="en-US" b="1" dirty="0" smtClean="0"/>
              <a:t>1 million acres.</a:t>
            </a:r>
          </a:p>
          <a:p>
            <a:pPr lvl="1"/>
            <a:r>
              <a:rPr lang="en-US" dirty="0" smtClean="0"/>
              <a:t>80% report changing management practices after participation</a:t>
            </a:r>
          </a:p>
          <a:p>
            <a:pPr marL="457200" lvl="1" indent="0">
              <a:buNone/>
            </a:pPr>
            <a:endParaRPr lang="en-US" dirty="0" smtClean="0"/>
          </a:p>
          <a:p>
            <a:r>
              <a:rPr lang="en-US" dirty="0" smtClean="0"/>
              <a:t>Average Results:	</a:t>
            </a:r>
          </a:p>
          <a:p>
            <a:pPr lvl="1"/>
            <a:r>
              <a:rPr lang="en-US" dirty="0" smtClean="0"/>
              <a:t>30 </a:t>
            </a:r>
            <a:r>
              <a:rPr lang="en-US" dirty="0" err="1" smtClean="0"/>
              <a:t>lbs</a:t>
            </a:r>
            <a:r>
              <a:rPr lang="en-US" dirty="0" smtClean="0"/>
              <a:t>/acre lower nitrogen use</a:t>
            </a:r>
          </a:p>
          <a:p>
            <a:pPr lvl="1"/>
            <a:r>
              <a:rPr lang="en-US" dirty="0" smtClean="0"/>
              <a:t>$15/acre lower costs</a:t>
            </a:r>
          </a:p>
          <a:p>
            <a:pPr lvl="1"/>
            <a:r>
              <a:rPr lang="en-US" dirty="0" smtClean="0"/>
              <a:t>0.25 MT CO2e/acre reduced</a:t>
            </a:r>
          </a:p>
          <a:p>
            <a:pPr lvl="1"/>
            <a:r>
              <a:rPr lang="en-US" dirty="0" smtClean="0"/>
              <a:t>Maintained yield</a:t>
            </a:r>
          </a:p>
        </p:txBody>
      </p:sp>
    </p:spTree>
    <p:extLst>
      <p:ext uri="{BB962C8B-B14F-4D97-AF65-F5344CB8AC3E}">
        <p14:creationId xmlns:p14="http://schemas.microsoft.com/office/powerpoint/2010/main" val="1698402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564562" cy="685800"/>
          </a:xfrm>
        </p:spPr>
        <p:txBody>
          <a:bodyPr/>
          <a:lstStyle/>
          <a:p>
            <a:pPr algn="ctr"/>
            <a:r>
              <a:rPr lang="en-US" dirty="0" smtClean="0"/>
              <a:t>Tools, Technologies, &amp; Practices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02" y="1448562"/>
            <a:ext cx="8788164" cy="4723638"/>
          </a:xfrm>
          <a:ln>
            <a:solidFill>
              <a:schemeClr val="tx1"/>
            </a:solidFill>
          </a:ln>
        </p:spPr>
      </p:pic>
    </p:spTree>
    <p:extLst>
      <p:ext uri="{BB962C8B-B14F-4D97-AF65-F5344CB8AC3E}">
        <p14:creationId xmlns:p14="http://schemas.microsoft.com/office/powerpoint/2010/main" val="8912204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367505"/>
            <a:ext cx="8564562" cy="623455"/>
          </a:xfrm>
        </p:spPr>
        <p:txBody>
          <a:bodyPr/>
          <a:lstStyle/>
          <a:p>
            <a:pPr algn="ctr"/>
            <a:r>
              <a:rPr lang="en-US" dirty="0" smtClean="0"/>
              <a:t>Collaborations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34" y="1266498"/>
            <a:ext cx="8766397" cy="5029200"/>
          </a:xfrm>
          <a:prstGeom prst="rect">
            <a:avLst/>
          </a:prstGeom>
          <a:ln>
            <a:solidFill>
              <a:schemeClr val="tx1"/>
            </a:solidFill>
          </a:ln>
        </p:spPr>
      </p:pic>
    </p:spTree>
    <p:extLst>
      <p:ext uri="{BB962C8B-B14F-4D97-AF65-F5344CB8AC3E}">
        <p14:creationId xmlns:p14="http://schemas.microsoft.com/office/powerpoint/2010/main" val="1136473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My Farm</a:t>
            </a:r>
            <a:endParaRPr lang="en-US" dirty="0"/>
          </a:p>
        </p:txBody>
      </p:sp>
      <p:pic>
        <p:nvPicPr>
          <p:cNvPr id="5" name="Content Placeholder 4" descr="Peterson Farm 1.jpg"/>
          <p:cNvPicPr>
            <a:picLocks noGrp="1" noChangeAspect="1"/>
          </p:cNvPicPr>
          <p:nvPr>
            <p:ph idx="1"/>
          </p:nvPr>
        </p:nvPicPr>
        <p:blipFill>
          <a:blip r:embed="rId3" cstate="print"/>
          <a:stretch>
            <a:fillRect/>
          </a:stretch>
        </p:blipFill>
        <p:spPr>
          <a:xfrm>
            <a:off x="1277920" y="1559231"/>
            <a:ext cx="6342080" cy="4917769"/>
          </a:xfrm>
        </p:spPr>
      </p:pic>
    </p:spTree>
    <p:extLst>
      <p:ext uri="{BB962C8B-B14F-4D97-AF65-F5344CB8AC3E}">
        <p14:creationId xmlns:p14="http://schemas.microsoft.com/office/powerpoint/2010/main" val="2034211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ITLE Background Tweak.png"/>
          <p:cNvPicPr>
            <a:picLocks noChangeAspect="1"/>
          </p:cNvPicPr>
          <p:nvPr/>
        </p:nvPicPr>
        <p:blipFill>
          <a:blip r:embed="rId3" cstate="print"/>
          <a:srcRect/>
          <a:stretch>
            <a:fillRect/>
          </a:stretch>
        </p:blipFill>
        <p:spPr bwMode="auto">
          <a:xfrm>
            <a:off x="0" y="-152400"/>
            <a:ext cx="9144000" cy="6632575"/>
          </a:xfrm>
          <a:prstGeom prst="rect">
            <a:avLst/>
          </a:prstGeom>
          <a:noFill/>
          <a:ln w="9525">
            <a:noFill/>
            <a:miter lim="800000"/>
            <a:headEnd/>
            <a:tailEnd/>
          </a:ln>
        </p:spPr>
      </p:pic>
      <p:sp>
        <p:nvSpPr>
          <p:cNvPr id="8195" name="Title 1"/>
          <p:cNvSpPr txBox="1">
            <a:spLocks/>
          </p:cNvSpPr>
          <p:nvPr/>
        </p:nvSpPr>
        <p:spPr bwMode="auto">
          <a:xfrm>
            <a:off x="304800" y="381000"/>
            <a:ext cx="8572500" cy="1676400"/>
          </a:xfrm>
          <a:prstGeom prst="rect">
            <a:avLst/>
          </a:prstGeom>
          <a:noFill/>
          <a:ln w="9525">
            <a:noFill/>
            <a:miter lim="800000"/>
            <a:headEnd/>
            <a:tailEnd/>
          </a:ln>
        </p:spPr>
        <p:txBody>
          <a:bodyPr lIns="0" tIns="0" rIns="0" bIns="0" anchor="b"/>
          <a:lstStyle/>
          <a:p>
            <a:pPr>
              <a:lnSpc>
                <a:spcPct val="90000"/>
              </a:lnSpc>
            </a:pPr>
            <a:r>
              <a:rPr lang="en-US" sz="4000" b="1" dirty="0" smtClean="0">
                <a:solidFill>
                  <a:prstClr val="white"/>
                </a:solidFill>
                <a:latin typeface="Arial"/>
              </a:rPr>
              <a:t>Questions?</a:t>
            </a:r>
            <a:endParaRPr lang="en-US" sz="4000" b="1" dirty="0">
              <a:solidFill>
                <a:prstClr val="white"/>
              </a:solidFill>
              <a:latin typeface="Arial"/>
            </a:endParaRPr>
          </a:p>
          <a:p>
            <a:pPr>
              <a:lnSpc>
                <a:spcPct val="90000"/>
              </a:lnSpc>
            </a:pPr>
            <a:endParaRPr lang="en-US" sz="1400" b="1" dirty="0">
              <a:solidFill>
                <a:prstClr val="white"/>
              </a:solidFill>
              <a:latin typeface="Arial"/>
            </a:endParaRPr>
          </a:p>
          <a:p>
            <a:pPr>
              <a:lnSpc>
                <a:spcPct val="90000"/>
              </a:lnSpc>
            </a:pPr>
            <a:r>
              <a:rPr lang="en-US" sz="3200" dirty="0" smtClean="0">
                <a:solidFill>
                  <a:prstClr val="white"/>
                </a:solidFill>
                <a:latin typeface="Arial"/>
              </a:rPr>
              <a:t> </a:t>
            </a:r>
            <a:endParaRPr lang="en-US" sz="3200" i="1" dirty="0">
              <a:solidFill>
                <a:prstClr val="white"/>
              </a:solidFill>
              <a:latin typeface="Arial"/>
            </a:endParaRPr>
          </a:p>
        </p:txBody>
      </p:sp>
      <p:pic>
        <p:nvPicPr>
          <p:cNvPr id="8196" name="Picture 5" descr="EDF Logo.png"/>
          <p:cNvPicPr>
            <a:picLocks noChangeAspect="1"/>
          </p:cNvPicPr>
          <p:nvPr/>
        </p:nvPicPr>
        <p:blipFill>
          <a:blip r:embed="rId4" cstate="print"/>
          <a:srcRect/>
          <a:stretch>
            <a:fillRect/>
          </a:stretch>
        </p:blipFill>
        <p:spPr bwMode="auto">
          <a:xfrm>
            <a:off x="6705600" y="5257800"/>
            <a:ext cx="2162175" cy="1216025"/>
          </a:xfrm>
          <a:prstGeom prst="rect">
            <a:avLst/>
          </a:prstGeom>
          <a:noFill/>
          <a:ln w="9525">
            <a:noFill/>
            <a:miter lim="800000"/>
            <a:headEnd/>
            <a:tailEnd/>
          </a:ln>
        </p:spPr>
      </p:pic>
      <p:sp>
        <p:nvSpPr>
          <p:cNvPr id="8197" name="Text Box 5"/>
          <p:cNvSpPr txBox="1">
            <a:spLocks noChangeArrowheads="1"/>
          </p:cNvSpPr>
          <p:nvPr/>
        </p:nvSpPr>
        <p:spPr bwMode="auto">
          <a:xfrm>
            <a:off x="304800" y="1969056"/>
            <a:ext cx="5257800" cy="2831544"/>
          </a:xfrm>
          <a:prstGeom prst="rect">
            <a:avLst/>
          </a:prstGeom>
          <a:noFill/>
          <a:ln w="9525">
            <a:noFill/>
            <a:miter lim="800000"/>
            <a:headEnd/>
            <a:tailEnd/>
          </a:ln>
        </p:spPr>
        <p:txBody>
          <a:bodyPr>
            <a:spAutoFit/>
          </a:bodyPr>
          <a:lstStyle/>
          <a:p>
            <a:r>
              <a:rPr lang="en-US" sz="2400" b="1" dirty="0" smtClean="0">
                <a:solidFill>
                  <a:prstClr val="white"/>
                </a:solidFill>
              </a:rPr>
              <a:t>Jenny Ahlen</a:t>
            </a:r>
            <a:endParaRPr lang="en-US" sz="2400" b="1" dirty="0">
              <a:solidFill>
                <a:prstClr val="white"/>
              </a:solidFill>
            </a:endParaRPr>
          </a:p>
          <a:p>
            <a:endParaRPr lang="en-US" sz="1000" b="1" dirty="0">
              <a:solidFill>
                <a:prstClr val="white"/>
              </a:solidFill>
            </a:endParaRPr>
          </a:p>
          <a:p>
            <a:r>
              <a:rPr lang="en-US" sz="2400" b="1" dirty="0">
                <a:solidFill>
                  <a:prstClr val="white"/>
                </a:solidFill>
              </a:rPr>
              <a:t>Corporate Partnerships Program</a:t>
            </a:r>
          </a:p>
          <a:p>
            <a:r>
              <a:rPr lang="en-US" sz="2400" b="1" dirty="0">
                <a:solidFill>
                  <a:prstClr val="white"/>
                </a:solidFill>
              </a:rPr>
              <a:t>Environmental Defense </a:t>
            </a:r>
            <a:r>
              <a:rPr lang="en-US" sz="2400" b="1" dirty="0" smtClean="0">
                <a:solidFill>
                  <a:prstClr val="white"/>
                </a:solidFill>
              </a:rPr>
              <a:t>Fund</a:t>
            </a:r>
            <a:br>
              <a:rPr lang="en-US" sz="2400" b="1" dirty="0" smtClean="0">
                <a:solidFill>
                  <a:prstClr val="white"/>
                </a:solidFill>
              </a:rPr>
            </a:br>
            <a:r>
              <a:rPr lang="en-US" sz="2400" b="1" dirty="0" smtClean="0">
                <a:solidFill>
                  <a:prstClr val="white"/>
                </a:solidFill>
              </a:rPr>
              <a:t>Bentonville, AR</a:t>
            </a:r>
            <a:endParaRPr lang="en-US" sz="2400" b="1" dirty="0">
              <a:solidFill>
                <a:prstClr val="white"/>
              </a:solidFill>
            </a:endParaRPr>
          </a:p>
          <a:p>
            <a:pPr>
              <a:spcBef>
                <a:spcPct val="50000"/>
              </a:spcBef>
            </a:pPr>
            <a:r>
              <a:rPr lang="en-US" sz="2400" b="1" dirty="0" smtClean="0">
                <a:solidFill>
                  <a:prstClr val="white"/>
                </a:solidFill>
              </a:rPr>
              <a:t>jahlen@edf.org</a:t>
            </a:r>
          </a:p>
          <a:p>
            <a:pPr>
              <a:spcBef>
                <a:spcPct val="50000"/>
              </a:spcBef>
            </a:pPr>
            <a:r>
              <a:rPr lang="en-US" sz="2400" b="1" dirty="0" smtClean="0">
                <a:solidFill>
                  <a:prstClr val="white"/>
                </a:solidFill>
              </a:rPr>
              <a:t>479-845-3811</a:t>
            </a:r>
            <a:endParaRPr lang="en-US" sz="2400" b="1" dirty="0">
              <a:solidFill>
                <a:prstClr val="white"/>
              </a:solidFill>
            </a:endParaRPr>
          </a:p>
        </p:txBody>
      </p:sp>
    </p:spTree>
    <p:extLst>
      <p:ext uri="{BB962C8B-B14F-4D97-AF65-F5344CB8AC3E}">
        <p14:creationId xmlns:p14="http://schemas.microsoft.com/office/powerpoint/2010/main" val="4279508624"/>
      </p:ext>
    </p:extLst>
  </p:cSld>
  <p:clrMapOvr>
    <a:masterClrMapping/>
  </p:clrMapOvr>
  <p:transition spd="med"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a:t>
            </a:r>
            <a:endParaRPr lang="en-US" dirty="0"/>
          </a:p>
        </p:txBody>
      </p:sp>
    </p:spTree>
    <p:extLst>
      <p:ext uri="{BB962C8B-B14F-4D97-AF65-F5344CB8AC3E}">
        <p14:creationId xmlns:p14="http://schemas.microsoft.com/office/powerpoint/2010/main" val="336360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304800" y="434623"/>
            <a:ext cx="8610600" cy="830997"/>
          </a:xfrm>
          <a:prstGeom prst="rect">
            <a:avLst/>
          </a:prstGeom>
          <a:noFill/>
          <a:ln w="28575">
            <a:solidFill>
              <a:schemeClr val="accent1"/>
            </a:solidFill>
            <a:miter lim="800000"/>
            <a:headEnd/>
            <a:tailEnd/>
          </a:ln>
        </p:spPr>
        <p:txBody>
          <a:bodyPr wrap="square">
            <a:spAutoFit/>
          </a:bodyPr>
          <a:lstStyle/>
          <a:p>
            <a:pPr algn="ctr"/>
            <a:r>
              <a:rPr lang="en-US" sz="1600" dirty="0">
                <a:solidFill>
                  <a:srgbClr val="4F81BD"/>
                </a:solidFill>
                <a:latin typeface="Calibri"/>
                <a:cs typeface="Arial" charset="0"/>
              </a:rPr>
              <a:t>Walmart Supplier Toolkit  -  </a:t>
            </a:r>
            <a:r>
              <a:rPr lang="en-US" sz="1600" dirty="0" smtClean="0">
                <a:solidFill>
                  <a:srgbClr val="4F81BD"/>
                </a:solidFill>
                <a:latin typeface="Calibri"/>
                <a:cs typeface="Arial" charset="0"/>
              </a:rPr>
              <a:t>Fertilizer Optimization Sustainability </a:t>
            </a:r>
            <a:r>
              <a:rPr lang="en-US" sz="1600" dirty="0">
                <a:solidFill>
                  <a:srgbClr val="4F81BD"/>
                </a:solidFill>
                <a:latin typeface="Calibri"/>
                <a:cs typeface="Arial" charset="0"/>
              </a:rPr>
              <a:t>Plan</a:t>
            </a:r>
          </a:p>
          <a:p>
            <a:r>
              <a:rPr lang="en-US" sz="1600" dirty="0">
                <a:solidFill>
                  <a:srgbClr val="4F81BD"/>
                </a:solidFill>
                <a:latin typeface="Calibri"/>
                <a:cs typeface="Arial" charset="0"/>
              </a:rPr>
              <a:t>Supplier Name: </a:t>
            </a:r>
            <a:r>
              <a:rPr lang="en-US" sz="1400" dirty="0" smtClean="0">
                <a:solidFill>
                  <a:prstClr val="black"/>
                </a:solidFill>
                <a:latin typeface="Calibri"/>
                <a:cs typeface="Arial" charset="0"/>
              </a:rPr>
              <a:t>[supplier name, vendor #]</a:t>
            </a:r>
            <a:r>
              <a:rPr lang="en-US" sz="1600" dirty="0" smtClean="0">
                <a:solidFill>
                  <a:prstClr val="black"/>
                </a:solidFill>
                <a:latin typeface="Calibri"/>
                <a:cs typeface="Arial" charset="0"/>
              </a:rPr>
              <a:t>		</a:t>
            </a:r>
            <a:r>
              <a:rPr lang="en-US" sz="1600" dirty="0" smtClean="0">
                <a:solidFill>
                  <a:srgbClr val="4F81BD"/>
                </a:solidFill>
                <a:latin typeface="Calibri"/>
                <a:cs typeface="Arial" charset="0"/>
              </a:rPr>
              <a:t>Team:</a:t>
            </a:r>
            <a:r>
              <a:rPr lang="en-US" sz="1600" dirty="0" smtClean="0">
                <a:solidFill>
                  <a:prstClr val="black"/>
                </a:solidFill>
                <a:latin typeface="Calibri"/>
                <a:cs typeface="Arial" charset="0"/>
              </a:rPr>
              <a:t>  </a:t>
            </a:r>
            <a:r>
              <a:rPr lang="en-US" sz="1400" dirty="0" smtClean="0">
                <a:solidFill>
                  <a:prstClr val="black"/>
                </a:solidFill>
                <a:latin typeface="Calibri"/>
                <a:cs typeface="Arial" charset="0"/>
              </a:rPr>
              <a:t>[Account Lead] , [Buyer]</a:t>
            </a:r>
            <a:endParaRPr lang="en-US" sz="1600" dirty="0">
              <a:solidFill>
                <a:srgbClr val="4F81BD"/>
              </a:solidFill>
              <a:latin typeface="Calibri"/>
              <a:cs typeface="Arial" charset="0"/>
            </a:endParaRPr>
          </a:p>
          <a:p>
            <a:r>
              <a:rPr lang="en-US" sz="1600" dirty="0">
                <a:solidFill>
                  <a:srgbClr val="4F81BD"/>
                </a:solidFill>
                <a:latin typeface="Calibri"/>
                <a:cs typeface="Arial" charset="0"/>
              </a:rPr>
              <a:t>Category:</a:t>
            </a:r>
            <a:r>
              <a:rPr lang="en-US" sz="1600" dirty="0">
                <a:solidFill>
                  <a:prstClr val="black"/>
                </a:solidFill>
                <a:latin typeface="Calibri"/>
                <a:cs typeface="Arial" charset="0"/>
              </a:rPr>
              <a:t>  </a:t>
            </a:r>
            <a:r>
              <a:rPr lang="en-US" sz="1400" dirty="0" smtClean="0">
                <a:solidFill>
                  <a:prstClr val="black"/>
                </a:solidFill>
                <a:latin typeface="Calibri"/>
                <a:cs typeface="Arial" charset="0"/>
              </a:rPr>
              <a:t>[Category]</a:t>
            </a:r>
            <a:r>
              <a:rPr lang="en-US" sz="1600" dirty="0" smtClean="0">
                <a:solidFill>
                  <a:prstClr val="black"/>
                </a:solidFill>
                <a:latin typeface="Calibri"/>
                <a:cs typeface="Arial" charset="0"/>
              </a:rPr>
              <a:t>				</a:t>
            </a:r>
            <a:r>
              <a:rPr lang="en-US" sz="1600" dirty="0" smtClean="0">
                <a:solidFill>
                  <a:srgbClr val="4F81BD"/>
                </a:solidFill>
                <a:latin typeface="Calibri"/>
                <a:cs typeface="Arial" charset="0"/>
              </a:rPr>
              <a:t>% of Category Sales:</a:t>
            </a:r>
            <a:r>
              <a:rPr lang="en-US" sz="1600" dirty="0" smtClean="0">
                <a:solidFill>
                  <a:prstClr val="black"/>
                </a:solidFill>
                <a:latin typeface="Calibri"/>
                <a:cs typeface="Arial" charset="0"/>
              </a:rPr>
              <a:t>  </a:t>
            </a:r>
            <a:r>
              <a:rPr lang="en-US" sz="1400" dirty="0" smtClean="0">
                <a:solidFill>
                  <a:prstClr val="black"/>
                </a:solidFill>
                <a:latin typeface="Calibri"/>
                <a:cs typeface="Arial" charset="0"/>
              </a:rPr>
              <a:t>[percent]</a:t>
            </a:r>
            <a:r>
              <a:rPr lang="en-US" sz="1600" dirty="0" smtClean="0">
                <a:solidFill>
                  <a:prstClr val="black"/>
                </a:solidFill>
                <a:latin typeface="Calibri"/>
                <a:cs typeface="Arial" charset="0"/>
              </a:rPr>
              <a:t>	</a:t>
            </a:r>
            <a:endParaRPr lang="en-US" sz="1600" dirty="0">
              <a:solidFill>
                <a:prstClr val="black"/>
              </a:solidFill>
              <a:latin typeface="Calibri"/>
              <a:cs typeface="Arial" charset="0"/>
            </a:endParaRPr>
          </a:p>
        </p:txBody>
      </p:sp>
      <p:sp>
        <p:nvSpPr>
          <p:cNvPr id="6" name="Rectangle 5"/>
          <p:cNvSpPr/>
          <p:nvPr/>
        </p:nvSpPr>
        <p:spPr>
          <a:xfrm>
            <a:off x="5029200" y="1400175"/>
            <a:ext cx="3886200" cy="538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dirty="0" smtClean="0">
                <a:solidFill>
                  <a:srgbClr val="4F81BD"/>
                </a:solidFill>
              </a:rPr>
              <a:t>Key Milestones: </a:t>
            </a:r>
            <a:endParaRPr lang="en-US" sz="1400" i="1" dirty="0" smtClean="0">
              <a:solidFill>
                <a:srgbClr val="4F81BD"/>
              </a:solidFill>
            </a:endParaRPr>
          </a:p>
          <a:p>
            <a:pPr fontAlgn="auto">
              <a:spcBef>
                <a:spcPts val="0"/>
              </a:spcBef>
              <a:spcAft>
                <a:spcPts val="600"/>
              </a:spcAft>
              <a:defRPr/>
            </a:pPr>
            <a:r>
              <a:rPr lang="en-US" sz="1100" b="1" dirty="0" smtClean="0">
                <a:solidFill>
                  <a:srgbClr val="FFC000"/>
                </a:solidFill>
              </a:rPr>
              <a:t>Phase 1: Map &amp; Benchmark</a:t>
            </a:r>
          </a:p>
          <a:p>
            <a:pPr marL="228600" indent="-228600" fontAlgn="auto">
              <a:spcBef>
                <a:spcPts val="0"/>
              </a:spcBef>
              <a:spcAft>
                <a:spcPts val="600"/>
              </a:spcAft>
              <a:buFont typeface="+mj-lt"/>
              <a:buAutoNum type="arabicPeriod"/>
              <a:defRPr/>
            </a:pPr>
            <a:r>
              <a:rPr lang="en-US" sz="1050" dirty="0" smtClean="0">
                <a:solidFill>
                  <a:prstClr val="black"/>
                </a:solidFill>
              </a:rPr>
              <a:t>Identify and onboard supplier’s internal team, including sales, sustainability, and sourcing. </a:t>
            </a:r>
            <a:r>
              <a:rPr lang="en-US" sz="1050" i="1" dirty="0" smtClean="0">
                <a:solidFill>
                  <a:prstClr val="black"/>
                </a:solidFill>
              </a:rPr>
              <a:t>[DUE DATE]</a:t>
            </a:r>
          </a:p>
          <a:p>
            <a:pPr marL="228600" indent="-228600" fontAlgn="auto">
              <a:spcBef>
                <a:spcPts val="0"/>
              </a:spcBef>
              <a:spcAft>
                <a:spcPts val="600"/>
              </a:spcAft>
              <a:buFont typeface="+mj-lt"/>
              <a:buAutoNum type="arabicPeriod"/>
              <a:defRPr/>
            </a:pPr>
            <a:r>
              <a:rPr lang="en-US" sz="1050" dirty="0" smtClean="0">
                <a:solidFill>
                  <a:prstClr val="black"/>
                </a:solidFill>
              </a:rPr>
              <a:t>Define grower </a:t>
            </a:r>
            <a:r>
              <a:rPr lang="en-US" sz="1050" b="1" dirty="0" smtClean="0">
                <a:solidFill>
                  <a:prstClr val="black"/>
                </a:solidFill>
              </a:rPr>
              <a:t>Points of Aggregation </a:t>
            </a:r>
            <a:r>
              <a:rPr lang="en-US" sz="1050" dirty="0" smtClean="0">
                <a:solidFill>
                  <a:prstClr val="black"/>
                </a:solidFill>
              </a:rPr>
              <a:t>(i.e. mills, elevators) and </a:t>
            </a:r>
            <a:r>
              <a:rPr lang="en-US" sz="1050" b="1" dirty="0" smtClean="0">
                <a:solidFill>
                  <a:prstClr val="black"/>
                </a:solidFill>
              </a:rPr>
              <a:t>Engagement Area(s) </a:t>
            </a:r>
            <a:r>
              <a:rPr lang="en-US" sz="1050" dirty="0" smtClean="0">
                <a:solidFill>
                  <a:prstClr val="black"/>
                </a:solidFill>
              </a:rPr>
              <a:t>through Crop Mapping Exercise and/or other approaches. </a:t>
            </a:r>
            <a:r>
              <a:rPr lang="en-US" sz="1050" i="1" dirty="0" smtClean="0">
                <a:solidFill>
                  <a:prstClr val="black"/>
                </a:solidFill>
              </a:rPr>
              <a:t>[DUE DATE]</a:t>
            </a:r>
            <a:endParaRPr lang="en-US" sz="1050" dirty="0" smtClean="0">
              <a:solidFill>
                <a:prstClr val="black"/>
              </a:solidFill>
            </a:endParaRPr>
          </a:p>
          <a:p>
            <a:pPr fontAlgn="auto">
              <a:spcBef>
                <a:spcPts val="0"/>
              </a:spcBef>
              <a:spcAft>
                <a:spcPts val="600"/>
              </a:spcAft>
              <a:defRPr/>
            </a:pPr>
            <a:r>
              <a:rPr lang="en-US" sz="1100" b="1" dirty="0" smtClean="0">
                <a:solidFill>
                  <a:srgbClr val="FFC000"/>
                </a:solidFill>
              </a:rPr>
              <a:t>Phase 2: Scope</a:t>
            </a:r>
            <a:endParaRPr lang="en-US" sz="1050" b="1" dirty="0" smtClean="0">
              <a:solidFill>
                <a:srgbClr val="FFC000"/>
              </a:solidFill>
            </a:endParaRPr>
          </a:p>
          <a:p>
            <a:pPr marL="228600" indent="-228600" fontAlgn="auto">
              <a:spcBef>
                <a:spcPts val="0"/>
              </a:spcBef>
              <a:spcAft>
                <a:spcPts val="600"/>
              </a:spcAft>
              <a:buFont typeface="+mj-lt"/>
              <a:buAutoNum type="arabicPeriod"/>
              <a:defRPr/>
            </a:pPr>
            <a:r>
              <a:rPr lang="en-US" sz="1050" dirty="0" smtClean="0">
                <a:solidFill>
                  <a:prstClr val="black"/>
                </a:solidFill>
              </a:rPr>
              <a:t>Define the size of the prize for all parties by estimating opportunities for fertilizer optimization potential and possible programs to engage in the </a:t>
            </a:r>
            <a:r>
              <a:rPr lang="en-US" sz="1050" b="1" dirty="0" smtClean="0">
                <a:solidFill>
                  <a:prstClr val="black"/>
                </a:solidFill>
              </a:rPr>
              <a:t>Engagement Area</a:t>
            </a:r>
            <a:r>
              <a:rPr lang="en-US" sz="1050" dirty="0" smtClean="0">
                <a:solidFill>
                  <a:prstClr val="black"/>
                </a:solidFill>
              </a:rPr>
              <a:t> through </a:t>
            </a:r>
            <a:r>
              <a:rPr lang="en-US" sz="1050" b="1" dirty="0" smtClean="0">
                <a:solidFill>
                  <a:prstClr val="black"/>
                </a:solidFill>
              </a:rPr>
              <a:t>Gap Analysis </a:t>
            </a:r>
            <a:r>
              <a:rPr lang="en-US" sz="1050" dirty="0" smtClean="0">
                <a:solidFill>
                  <a:prstClr val="black"/>
                </a:solidFill>
              </a:rPr>
              <a:t>or other methods.</a:t>
            </a:r>
            <a:r>
              <a:rPr lang="en-US" sz="1050" i="1" dirty="0" smtClean="0">
                <a:solidFill>
                  <a:prstClr val="black"/>
                </a:solidFill>
              </a:rPr>
              <a:t> [DUE DATE]</a:t>
            </a:r>
            <a:endParaRPr lang="en-US" sz="1050" dirty="0" smtClean="0">
              <a:solidFill>
                <a:prstClr val="black"/>
              </a:solidFill>
            </a:endParaRPr>
          </a:p>
          <a:p>
            <a:pPr marL="228600" indent="-228600" fontAlgn="auto">
              <a:spcBef>
                <a:spcPts val="0"/>
              </a:spcBef>
              <a:spcAft>
                <a:spcPts val="600"/>
              </a:spcAft>
              <a:buFont typeface="+mj-lt"/>
              <a:buAutoNum type="arabicPeriod"/>
              <a:defRPr/>
            </a:pPr>
            <a:r>
              <a:rPr lang="en-US" sz="1050" dirty="0" smtClean="0">
                <a:solidFill>
                  <a:prstClr val="black"/>
                </a:solidFill>
              </a:rPr>
              <a:t>Identify the </a:t>
            </a:r>
            <a:r>
              <a:rPr lang="en-US" sz="1050" b="1" dirty="0" smtClean="0">
                <a:solidFill>
                  <a:prstClr val="black"/>
                </a:solidFill>
              </a:rPr>
              <a:t>Programs, Agronomic Practices and Tools </a:t>
            </a:r>
            <a:r>
              <a:rPr lang="en-US" sz="1050" dirty="0" smtClean="0">
                <a:solidFill>
                  <a:prstClr val="black"/>
                </a:solidFill>
              </a:rPr>
              <a:t>(e.g. Field to Market Pilot, </a:t>
            </a:r>
            <a:r>
              <a:rPr lang="en-US" sz="1050" dirty="0" err="1" smtClean="0">
                <a:solidFill>
                  <a:prstClr val="black"/>
                </a:solidFill>
              </a:rPr>
              <a:t>NextField</a:t>
            </a:r>
            <a:r>
              <a:rPr lang="en-US" sz="1050" dirty="0" smtClean="0">
                <a:solidFill>
                  <a:prstClr val="black"/>
                </a:solidFill>
              </a:rPr>
              <a:t>, Adapt Network, etc.), external stakeholders, agronomic resources, and costs to optimize fertilizer use. </a:t>
            </a:r>
            <a:r>
              <a:rPr lang="en-US" sz="1050" i="1" dirty="0" smtClean="0">
                <a:solidFill>
                  <a:prstClr val="black"/>
                </a:solidFill>
              </a:rPr>
              <a:t>[DUE DATE]</a:t>
            </a:r>
          </a:p>
          <a:p>
            <a:pPr marL="228600" indent="-228600" fontAlgn="auto">
              <a:spcBef>
                <a:spcPts val="0"/>
              </a:spcBef>
              <a:spcAft>
                <a:spcPts val="600"/>
              </a:spcAft>
              <a:buFont typeface="+mj-lt"/>
              <a:buAutoNum type="arabicPeriod"/>
              <a:defRPr/>
            </a:pPr>
            <a:r>
              <a:rPr lang="en-US" sz="1050" dirty="0" smtClean="0">
                <a:solidFill>
                  <a:prstClr val="black"/>
                </a:solidFill>
              </a:rPr>
              <a:t>Buyer/Walmart Meeting to report findings, implications, ROI prioritization, and recommendations.  Agree to path forward and goals for Year 1, 3 and 5. </a:t>
            </a:r>
            <a:r>
              <a:rPr lang="en-US" sz="1050" i="1" dirty="0" smtClean="0">
                <a:solidFill>
                  <a:prstClr val="black"/>
                </a:solidFill>
              </a:rPr>
              <a:t>[DUE DATE]</a:t>
            </a:r>
            <a:endParaRPr lang="en-US" sz="1050" dirty="0" smtClean="0">
              <a:solidFill>
                <a:prstClr val="black"/>
              </a:solidFill>
            </a:endParaRPr>
          </a:p>
          <a:p>
            <a:pPr fontAlgn="auto">
              <a:spcBef>
                <a:spcPts val="0"/>
              </a:spcBef>
              <a:spcAft>
                <a:spcPts val="600"/>
              </a:spcAft>
              <a:defRPr/>
            </a:pPr>
            <a:r>
              <a:rPr lang="en-US" sz="1100" b="1" dirty="0" smtClean="0">
                <a:solidFill>
                  <a:srgbClr val="FFC000"/>
                </a:solidFill>
              </a:rPr>
              <a:t>Phase 3: Implement</a:t>
            </a:r>
            <a:endParaRPr lang="en-US" sz="1050" b="1" dirty="0" smtClean="0">
              <a:solidFill>
                <a:srgbClr val="FFC000"/>
              </a:solidFill>
            </a:endParaRPr>
          </a:p>
          <a:p>
            <a:pPr marL="228600" indent="-228600" fontAlgn="auto">
              <a:spcBef>
                <a:spcPts val="0"/>
              </a:spcBef>
              <a:spcAft>
                <a:spcPts val="600"/>
              </a:spcAft>
              <a:buFont typeface="+mj-lt"/>
              <a:buAutoNum type="arabicPeriod"/>
              <a:defRPr/>
            </a:pPr>
            <a:r>
              <a:rPr lang="en-US" sz="1050" dirty="0" smtClean="0">
                <a:solidFill>
                  <a:prstClr val="black"/>
                </a:solidFill>
              </a:rPr>
              <a:t>Track and report progress with programs and suppliers.  Quarterly status update and Top to Top meetings. </a:t>
            </a:r>
            <a:r>
              <a:rPr lang="en-US" sz="1050" i="1" dirty="0" smtClean="0">
                <a:solidFill>
                  <a:prstClr val="black"/>
                </a:solidFill>
              </a:rPr>
              <a:t>[DUE DATE]</a:t>
            </a:r>
          </a:p>
          <a:p>
            <a:pPr marL="228600" indent="-228600" fontAlgn="auto">
              <a:spcBef>
                <a:spcPts val="0"/>
              </a:spcBef>
              <a:spcAft>
                <a:spcPts val="600"/>
              </a:spcAft>
              <a:buFont typeface="+mj-lt"/>
              <a:buAutoNum type="arabicPeriod"/>
              <a:defRPr/>
            </a:pPr>
            <a:r>
              <a:rPr lang="en-US" sz="1050" dirty="0" smtClean="0">
                <a:solidFill>
                  <a:prstClr val="black"/>
                </a:solidFill>
              </a:rPr>
              <a:t>Integrate preferences into conventional </a:t>
            </a:r>
            <a:r>
              <a:rPr lang="en-US" sz="1050" b="1" dirty="0" smtClean="0">
                <a:solidFill>
                  <a:prstClr val="black"/>
                </a:solidFill>
              </a:rPr>
              <a:t>business processes </a:t>
            </a:r>
            <a:r>
              <a:rPr lang="en-US" sz="1050" dirty="0" smtClean="0">
                <a:solidFill>
                  <a:prstClr val="black"/>
                </a:solidFill>
              </a:rPr>
              <a:t>and systems (e.g. contract-growing, bids, specifications, sourcing commitments, etc.). </a:t>
            </a:r>
            <a:r>
              <a:rPr lang="en-US" sz="1050" i="1" dirty="0" smtClean="0">
                <a:solidFill>
                  <a:prstClr val="black"/>
                </a:solidFill>
              </a:rPr>
              <a:t>[DUE DATE]</a:t>
            </a:r>
            <a:endParaRPr lang="en-US" sz="1050" dirty="0" smtClean="0">
              <a:solidFill>
                <a:prstClr val="black"/>
              </a:solidFill>
            </a:endParaRPr>
          </a:p>
          <a:p>
            <a:pPr marL="228600" indent="-228600" algn="ctr" fontAlgn="auto">
              <a:spcBef>
                <a:spcPts val="0"/>
              </a:spcBef>
              <a:spcAft>
                <a:spcPts val="600"/>
              </a:spcAft>
              <a:defRPr/>
            </a:pPr>
            <a:r>
              <a:rPr lang="en-US" sz="1050" b="1" i="1" dirty="0" smtClean="0">
                <a:solidFill>
                  <a:prstClr val="black"/>
                </a:solidFill>
              </a:rPr>
              <a:t>Bold terms defined in guidance section.</a:t>
            </a:r>
            <a:endParaRPr lang="en-US" sz="1050" b="1" dirty="0" smtClean="0">
              <a:solidFill>
                <a:prstClr val="black"/>
              </a:solidFill>
            </a:endParaRPr>
          </a:p>
        </p:txBody>
      </p:sp>
      <p:sp>
        <p:nvSpPr>
          <p:cNvPr id="14" name="Rectangle 13"/>
          <p:cNvSpPr/>
          <p:nvPr/>
        </p:nvSpPr>
        <p:spPr>
          <a:xfrm>
            <a:off x="304800" y="1400174"/>
            <a:ext cx="4648200" cy="1190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smtClean="0">
                <a:solidFill>
                  <a:srgbClr val="4F81BD"/>
                </a:solidFill>
                <a:cs typeface="Arial" charset="0"/>
              </a:rPr>
              <a:t>Fertilizer Optimization Plan Objectives:</a:t>
            </a:r>
          </a:p>
          <a:p>
            <a:pPr marL="169863" indent="-169863">
              <a:buFont typeface="Arial" pitchFamily="34" charset="0"/>
              <a:buChar char="•"/>
              <a:defRPr/>
            </a:pPr>
            <a:r>
              <a:rPr lang="en-US" sz="1100" dirty="0" smtClean="0">
                <a:solidFill>
                  <a:prstClr val="black"/>
                </a:solidFill>
                <a:cs typeface="Arial" charset="0"/>
              </a:rPr>
              <a:t>Identify, prioritize and deliver opportunities to improve fertilizer optimization, input cost reduction and GHG reduction, with consistently measured Greenhouse Gas (GHG) reductions.</a:t>
            </a:r>
          </a:p>
          <a:p>
            <a:pPr marL="169863" indent="-169863">
              <a:buFont typeface="Arial" pitchFamily="34" charset="0"/>
              <a:buChar char="•"/>
              <a:defRPr/>
            </a:pPr>
            <a:r>
              <a:rPr lang="en-US" sz="1100" dirty="0" smtClean="0">
                <a:solidFill>
                  <a:prstClr val="black"/>
                </a:solidFill>
                <a:cs typeface="Arial" charset="0"/>
              </a:rPr>
              <a:t>Integrate preferences into conventional business processes and systems (e.g. contract-growing, bids, specifications, sourcing commitments, etc.).</a:t>
            </a:r>
          </a:p>
        </p:txBody>
      </p:sp>
      <p:sp>
        <p:nvSpPr>
          <p:cNvPr id="12" name="Rectangle 11"/>
          <p:cNvSpPr/>
          <p:nvPr/>
        </p:nvSpPr>
        <p:spPr>
          <a:xfrm>
            <a:off x="304800" y="5486400"/>
            <a:ext cx="46482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400" dirty="0" smtClean="0">
                <a:solidFill>
                  <a:srgbClr val="4F81BD"/>
                </a:solidFill>
              </a:rPr>
              <a:t>WMT Priority Impact:</a:t>
            </a:r>
          </a:p>
          <a:p>
            <a:pPr marL="117475" indent="-117475" fontAlgn="auto">
              <a:spcBef>
                <a:spcPts val="0"/>
              </a:spcBef>
              <a:spcAft>
                <a:spcPts val="0"/>
              </a:spcAft>
              <a:defRPr/>
            </a:pPr>
            <a:r>
              <a:rPr lang="en-US" sz="1200" dirty="0" smtClean="0">
                <a:solidFill>
                  <a:srgbClr val="4F81BD"/>
                </a:solidFill>
              </a:rPr>
              <a:t>Sustainability Index Scorecard</a:t>
            </a:r>
          </a:p>
          <a:p>
            <a:pPr marL="117475" indent="-117475" fontAlgn="auto">
              <a:spcBef>
                <a:spcPts val="0"/>
              </a:spcBef>
              <a:spcAft>
                <a:spcPts val="0"/>
              </a:spcAft>
              <a:buFont typeface="Arial" pitchFamily="34" charset="0"/>
              <a:buChar char="•"/>
              <a:defRPr/>
            </a:pPr>
            <a:r>
              <a:rPr lang="en-US" sz="1000" dirty="0" smtClean="0">
                <a:solidFill>
                  <a:prstClr val="black"/>
                </a:solidFill>
              </a:rPr>
              <a:t>On-farm efficiency and improvement  KPIs could yield a 25% improvement potential</a:t>
            </a:r>
          </a:p>
          <a:p>
            <a:pPr marL="117475" indent="-117475" fontAlgn="auto">
              <a:spcBef>
                <a:spcPts val="0"/>
              </a:spcBef>
              <a:spcAft>
                <a:spcPts val="0"/>
              </a:spcAft>
              <a:defRPr/>
            </a:pPr>
            <a:endParaRPr lang="en-US" sz="1000" dirty="0" smtClean="0">
              <a:solidFill>
                <a:prstClr val="black"/>
              </a:solidFill>
            </a:endParaRPr>
          </a:p>
          <a:p>
            <a:pPr marL="117475" indent="-117475" fontAlgn="auto">
              <a:spcBef>
                <a:spcPts val="0"/>
              </a:spcBef>
              <a:spcAft>
                <a:spcPts val="0"/>
              </a:spcAft>
              <a:defRPr/>
            </a:pPr>
            <a:r>
              <a:rPr lang="en-US" sz="1200" dirty="0" smtClean="0">
                <a:solidFill>
                  <a:srgbClr val="4F81BD"/>
                </a:solidFill>
              </a:rPr>
              <a:t>Other Goals</a:t>
            </a:r>
          </a:p>
          <a:p>
            <a:pPr marL="117475" indent="-117475" fontAlgn="auto">
              <a:spcBef>
                <a:spcPts val="0"/>
              </a:spcBef>
              <a:spcAft>
                <a:spcPts val="0"/>
              </a:spcAft>
              <a:buFont typeface="Arial" pitchFamily="34" charset="0"/>
              <a:buChar char="•"/>
              <a:defRPr/>
            </a:pPr>
            <a:r>
              <a:rPr lang="en-US" sz="1000" dirty="0" smtClean="0">
                <a:solidFill>
                  <a:prstClr val="black"/>
                </a:solidFill>
              </a:rPr>
              <a:t>20MMT of GHG ; Small Farmers</a:t>
            </a:r>
          </a:p>
          <a:p>
            <a:pPr algn="ctr" fontAlgn="auto">
              <a:spcBef>
                <a:spcPts val="0"/>
              </a:spcBef>
              <a:spcAft>
                <a:spcPts val="0"/>
              </a:spcAft>
              <a:defRPr/>
            </a:pPr>
            <a:endParaRPr lang="en-US" sz="1000" dirty="0">
              <a:solidFill>
                <a:prstClr val="white"/>
              </a:solidFill>
            </a:endParaRPr>
          </a:p>
        </p:txBody>
      </p:sp>
      <p:sp>
        <p:nvSpPr>
          <p:cNvPr id="5" name="Rectangle 4"/>
          <p:cNvSpPr/>
          <p:nvPr/>
        </p:nvSpPr>
        <p:spPr bwMode="auto">
          <a:xfrm>
            <a:off x="304800" y="2667000"/>
            <a:ext cx="4648200" cy="274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US" sz="1600" dirty="0" smtClean="0">
                <a:solidFill>
                  <a:srgbClr val="4F81BD"/>
                </a:solidFill>
              </a:rPr>
              <a:t>Metrics and Goals:</a:t>
            </a:r>
          </a:p>
          <a:p>
            <a:pPr marL="169863" indent="-169863">
              <a:defRPr/>
            </a:pPr>
            <a:r>
              <a:rPr lang="en-US" sz="1200" dirty="0" smtClean="0">
                <a:solidFill>
                  <a:prstClr val="black"/>
                </a:solidFill>
              </a:rPr>
              <a:t>Fertilizer Optimization Plan Finalized: </a:t>
            </a:r>
            <a:endParaRPr lang="en-US" sz="1100" dirty="0" smtClean="0">
              <a:solidFill>
                <a:prstClr val="black"/>
              </a:solidFill>
            </a:endParaRPr>
          </a:p>
          <a:p>
            <a:pPr marL="169863" indent="-169863">
              <a:defRPr/>
            </a:pPr>
            <a:endParaRPr lang="en-US" sz="500" dirty="0" smtClean="0">
              <a:solidFill>
                <a:prstClr val="black"/>
              </a:solidFill>
            </a:endParaRPr>
          </a:p>
          <a:p>
            <a:pPr marL="169863" indent="-169863">
              <a:defRPr/>
            </a:pPr>
            <a:r>
              <a:rPr lang="en-US" sz="1200" dirty="0" smtClean="0">
                <a:solidFill>
                  <a:prstClr val="black"/>
                </a:solidFill>
              </a:rPr>
              <a:t>Growth of Business: </a:t>
            </a:r>
          </a:p>
          <a:p>
            <a:pPr marL="169863" indent="-169863">
              <a:defRPr/>
            </a:pPr>
            <a:endParaRPr lang="en-US" sz="600" dirty="0" smtClean="0">
              <a:solidFill>
                <a:prstClr val="black"/>
              </a:solidFill>
            </a:endParaRPr>
          </a:p>
          <a:p>
            <a:pPr marL="169863" indent="-169863">
              <a:defRPr/>
            </a:pPr>
            <a:r>
              <a:rPr lang="en-US" sz="1200" dirty="0" smtClean="0">
                <a:solidFill>
                  <a:prstClr val="black"/>
                </a:solidFill>
              </a:rPr>
              <a:t>Program Level: </a:t>
            </a:r>
          </a:p>
          <a:p>
            <a:pPr marL="169863" indent="-169863">
              <a:defRPr/>
            </a:pPr>
            <a:endParaRPr lang="en-US" sz="1100" dirty="0" smtClean="0">
              <a:solidFill>
                <a:prstClr val="black"/>
              </a:solidFill>
            </a:endParaRPr>
          </a:p>
        </p:txBody>
      </p:sp>
      <p:sp>
        <p:nvSpPr>
          <p:cNvPr id="31" name="Rectangle 30"/>
          <p:cNvSpPr/>
          <p:nvPr/>
        </p:nvSpPr>
        <p:spPr>
          <a:xfrm>
            <a:off x="304800" y="40944"/>
            <a:ext cx="2895600" cy="340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TEMPLATE: Plan</a:t>
            </a:r>
            <a:endParaRPr lang="en-US" b="1" dirty="0">
              <a:solidFill>
                <a:prstClr val="white"/>
              </a:solidFill>
            </a:endParaRPr>
          </a:p>
        </p:txBody>
      </p:sp>
      <p:sp>
        <p:nvSpPr>
          <p:cNvPr id="17" name="Rectangle 16"/>
          <p:cNvSpPr/>
          <p:nvPr/>
        </p:nvSpPr>
        <p:spPr bwMode="auto">
          <a:xfrm>
            <a:off x="2948801" y="2944504"/>
            <a:ext cx="1318399"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smtClean="0">
                <a:solidFill>
                  <a:prstClr val="black"/>
                </a:solidFill>
              </a:rPr>
              <a:t>[date]</a:t>
            </a:r>
            <a:endParaRPr lang="en-US" sz="1100" dirty="0">
              <a:solidFill>
                <a:prstClr val="black"/>
              </a:solidFill>
            </a:endParaRPr>
          </a:p>
        </p:txBody>
      </p:sp>
      <p:graphicFrame>
        <p:nvGraphicFramePr>
          <p:cNvPr id="22" name="Table 21"/>
          <p:cNvGraphicFramePr>
            <a:graphicFrameLocks noGrp="1"/>
          </p:cNvGraphicFramePr>
          <p:nvPr/>
        </p:nvGraphicFramePr>
        <p:xfrm>
          <a:off x="381000" y="3820925"/>
          <a:ext cx="4419600" cy="1414015"/>
        </p:xfrm>
        <a:graphic>
          <a:graphicData uri="http://schemas.openxmlformats.org/drawingml/2006/table">
            <a:tbl>
              <a:tblPr firstRow="1" firstCol="1" bandRow="1">
                <a:tableStyleId>{5C22544A-7EE6-4342-B048-85BDC9FD1C3A}</a:tableStyleId>
              </a:tblPr>
              <a:tblGrid>
                <a:gridCol w="457200"/>
                <a:gridCol w="495300"/>
                <a:gridCol w="495300"/>
                <a:gridCol w="495300"/>
                <a:gridCol w="495300"/>
                <a:gridCol w="495300"/>
                <a:gridCol w="495300"/>
                <a:gridCol w="495300"/>
                <a:gridCol w="495300"/>
              </a:tblGrid>
              <a:tr h="152400">
                <a:tc rowSpan="2">
                  <a:txBody>
                    <a:bodyPr/>
                    <a:lstStyle/>
                    <a:p>
                      <a:pPr algn="ctr"/>
                      <a:r>
                        <a:rPr lang="en-US" sz="1050" dirty="0" smtClean="0"/>
                        <a:t>[Crop]</a:t>
                      </a:r>
                      <a:endParaRPr lang="en-US" sz="1050" dirty="0"/>
                    </a:p>
                  </a:txBody>
                  <a:tcPr marL="0" marR="0" marT="0" marB="0" anchor="ctr"/>
                </a:tc>
                <a:tc gridSpan="2">
                  <a:txBody>
                    <a:bodyPr/>
                    <a:lstStyle/>
                    <a:p>
                      <a:pPr algn="ctr"/>
                      <a:r>
                        <a:rPr lang="en-US" sz="1050" dirty="0" smtClean="0"/>
                        <a:t>FY2014</a:t>
                      </a:r>
                      <a:endParaRPr lang="en-US" sz="1050" dirty="0"/>
                    </a:p>
                  </a:txBody>
                  <a:tcPr marL="0" marR="0" marT="0" marB="0"/>
                </a:tc>
                <a:tc hMerge="1">
                  <a:txBody>
                    <a:bodyPr/>
                    <a:lstStyle/>
                    <a:p>
                      <a:endParaRPr lang="en-US" dirty="0"/>
                    </a:p>
                  </a:txBody>
                  <a:tcPr/>
                </a:tc>
                <a:tc gridSpan="3">
                  <a:txBody>
                    <a:bodyPr/>
                    <a:lstStyle/>
                    <a:p>
                      <a:pPr algn="ctr"/>
                      <a:r>
                        <a:rPr lang="en-US" sz="1050" dirty="0" smtClean="0"/>
                        <a:t>FY2016</a:t>
                      </a:r>
                      <a:endParaRPr lang="en-US" sz="1050" dirty="0"/>
                    </a:p>
                  </a:txBody>
                  <a:tcPr marL="0" marR="0" marT="0" marB="0"/>
                </a:tc>
                <a:tc hMerge="1">
                  <a:txBody>
                    <a:bodyPr/>
                    <a:lstStyle/>
                    <a:p>
                      <a:endParaRPr lang="en-US"/>
                    </a:p>
                  </a:txBody>
                  <a:tcPr/>
                </a:tc>
                <a:tc hMerge="1">
                  <a:txBody>
                    <a:bodyPr/>
                    <a:lstStyle/>
                    <a:p>
                      <a:endParaRPr lang="en-US" dirty="0"/>
                    </a:p>
                  </a:txBody>
                  <a:tcPr/>
                </a:tc>
                <a:tc gridSpan="3">
                  <a:txBody>
                    <a:bodyPr/>
                    <a:lstStyle/>
                    <a:p>
                      <a:pPr algn="ctr"/>
                      <a:r>
                        <a:rPr lang="en-US" sz="1050" dirty="0" smtClean="0"/>
                        <a:t>FY2018</a:t>
                      </a:r>
                      <a:endParaRPr lang="en-US" sz="1050" dirty="0"/>
                    </a:p>
                  </a:txBody>
                  <a:tcPr marL="0" marR="0" marT="0" marB="0"/>
                </a:tc>
                <a:tc hMerge="1">
                  <a:txBody>
                    <a:bodyPr/>
                    <a:lstStyle/>
                    <a:p>
                      <a:endParaRPr lang="en-US"/>
                    </a:p>
                  </a:txBody>
                  <a:tcPr/>
                </a:tc>
                <a:tc hMerge="1">
                  <a:txBody>
                    <a:bodyPr/>
                    <a:lstStyle/>
                    <a:p>
                      <a:endParaRPr lang="en-US" dirty="0"/>
                    </a:p>
                  </a:txBody>
                  <a:tcPr/>
                </a:tc>
              </a:tr>
              <a:tr h="246133">
                <a:tc vMerge="1">
                  <a:txBody>
                    <a:bodyPr/>
                    <a:lstStyle/>
                    <a:p>
                      <a:endParaRPr lang="en-US" sz="1200" dirty="0"/>
                    </a:p>
                  </a:txBody>
                  <a:tcPr marL="0" marR="0" marT="0" marB="0"/>
                </a:tc>
                <a:tc>
                  <a:txBody>
                    <a:bodyPr/>
                    <a:lstStyle/>
                    <a:p>
                      <a:pPr algn="ctr"/>
                      <a:r>
                        <a:rPr lang="en-US" sz="900" b="1" dirty="0" smtClean="0"/>
                        <a:t>Total</a:t>
                      </a:r>
                      <a:endParaRPr lang="en-US" sz="900" b="1" dirty="0"/>
                    </a:p>
                  </a:txBody>
                  <a:tcPr marL="0" marR="0" marT="0" marB="0" anchor="ctr">
                    <a:lnR w="12700" cap="flat" cmpd="sng" algn="ctr">
                      <a:solidFill>
                        <a:schemeClr val="bg1"/>
                      </a:solidFill>
                      <a:prstDash val="sysDash"/>
                      <a:round/>
                      <a:headEnd type="none" w="med" len="med"/>
                      <a:tailEnd type="none" w="med" len="med"/>
                    </a:lnR>
                  </a:tcPr>
                </a:tc>
                <a:tc>
                  <a:txBody>
                    <a:bodyPr/>
                    <a:lstStyle/>
                    <a:p>
                      <a:pPr algn="ctr"/>
                      <a:r>
                        <a:rPr lang="en-US" sz="900" b="1" dirty="0" smtClean="0"/>
                        <a:t>Engaged</a:t>
                      </a:r>
                      <a:endParaRPr lang="en-US" sz="900" b="1" dirty="0"/>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r>
                        <a:rPr lang="en-US" sz="900" b="1" dirty="0" smtClean="0"/>
                        <a:t>Total</a:t>
                      </a:r>
                      <a:endParaRPr lang="en-US" sz="900" b="1"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t>Engaged</a:t>
                      </a:r>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r>
                        <a:rPr lang="en-US" sz="900" b="1" dirty="0" smtClean="0"/>
                        <a:t>% Inc.</a:t>
                      </a:r>
                      <a:endParaRPr lang="en-US" sz="900" b="1" dirty="0"/>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r>
                        <a:rPr lang="en-US" sz="900" b="1" dirty="0" smtClean="0"/>
                        <a:t>Total</a:t>
                      </a:r>
                      <a:endParaRPr lang="en-US" sz="900" b="1"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r>
                        <a:rPr lang="en-US" sz="900" b="1" dirty="0" smtClean="0"/>
                        <a:t>Engaged</a:t>
                      </a:r>
                      <a:endParaRPr lang="en-US" sz="900" b="1"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t>% Inc.</a:t>
                      </a:r>
                    </a:p>
                  </a:txBody>
                  <a:tcPr marL="0" marR="0" marT="0" marB="0" anchor="ctr">
                    <a:lnL w="12700" cap="flat" cmpd="sng" algn="ctr">
                      <a:solidFill>
                        <a:schemeClr val="bg1"/>
                      </a:solidFill>
                      <a:prstDash val="sysDash"/>
                      <a:round/>
                      <a:headEnd type="none" w="med" len="med"/>
                      <a:tailEnd type="none" w="med" len="med"/>
                    </a:lnL>
                  </a:tcPr>
                </a:tc>
              </a:tr>
              <a:tr h="2133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[County 1]</a:t>
                      </a:r>
                    </a:p>
                  </a:txBody>
                  <a:tcPr marL="0" marR="0" marT="0" marB="0"/>
                </a:tc>
                <a:tc>
                  <a:txBody>
                    <a:bodyPr/>
                    <a:lstStyle/>
                    <a:p>
                      <a:pPr algn="ctr"/>
                      <a:r>
                        <a:rPr lang="en-US" sz="900" dirty="0" smtClean="0"/>
                        <a:t>[acres]</a:t>
                      </a:r>
                      <a:endParaRPr lang="en-US" sz="900" dirty="0"/>
                    </a:p>
                  </a:txBody>
                  <a:tcPr marL="0" marR="0" marT="0" marB="0" anchor="ctr">
                    <a:lnR w="12700" cap="flat" cmpd="sng" algn="ctr">
                      <a:solidFill>
                        <a:schemeClr val="bg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[acres]</a:t>
                      </a:r>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a:p>
                  </a:txBody>
                  <a:tcPr marL="0" marR="0" marT="0" marB="0" anchor="ctr">
                    <a:lnL w="12700" cap="flat" cmpd="sng" algn="ctr">
                      <a:solidFill>
                        <a:schemeClr val="bg1"/>
                      </a:solidFill>
                      <a:prstDash val="sysDash"/>
                      <a:round/>
                      <a:headEnd type="none" w="med" len="med"/>
                      <a:tailEnd type="none" w="med" len="med"/>
                    </a:lnL>
                  </a:tcPr>
                </a:tc>
              </a:tr>
              <a:tr h="343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[County2]</a:t>
                      </a: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[acres]</a:t>
                      </a:r>
                    </a:p>
                  </a:txBody>
                  <a:tcPr marL="0" marR="0" marT="0" marB="0" anchor="ctr">
                    <a:lnR w="12700" cap="flat" cmpd="sng" algn="ctr">
                      <a:solidFill>
                        <a:schemeClr val="bg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[acres]</a:t>
                      </a:r>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tcPr>
                </a:tc>
              </a:tr>
              <a:tr h="343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t>[County …]</a:t>
                      </a: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[acres]</a:t>
                      </a:r>
                    </a:p>
                  </a:txBody>
                  <a:tcPr marL="0" marR="0" marT="0" marB="0" anchor="ctr">
                    <a:lnR w="12700" cap="flat" cmpd="sng" algn="ctr">
                      <a:solidFill>
                        <a:schemeClr val="bg1"/>
                      </a:solidFill>
                      <a:prstDash val="sysDash"/>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t>[acres]</a:t>
                      </a:r>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endParaRPr lang="en-US" sz="900" dirty="0"/>
                    </a:p>
                  </a:txBody>
                  <a:tcPr marL="0" marR="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sz="900" dirty="0"/>
                    </a:p>
                  </a:txBody>
                  <a:tcPr marL="0" marR="0" marT="0" marB="0" anchor="ctr">
                    <a:lnL w="12700" cap="flat" cmpd="sng" algn="ctr">
                      <a:solidFill>
                        <a:schemeClr val="bg1"/>
                      </a:solidFill>
                      <a:prstDash val="sysDash"/>
                      <a:round/>
                      <a:headEnd type="none" w="med" len="med"/>
                      <a:tailEnd type="none" w="med" len="med"/>
                    </a:lnL>
                  </a:tcPr>
                </a:tc>
              </a:tr>
            </a:tbl>
          </a:graphicData>
        </a:graphic>
      </p:graphicFrame>
      <p:sp>
        <p:nvSpPr>
          <p:cNvPr id="23" name="Rectangle 22"/>
          <p:cNvSpPr/>
          <p:nvPr/>
        </p:nvSpPr>
        <p:spPr bwMode="auto">
          <a:xfrm>
            <a:off x="1705968" y="3200400"/>
            <a:ext cx="2561232"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smtClean="0">
                <a:solidFill>
                  <a:prstClr val="black"/>
                </a:solidFill>
              </a:rPr>
              <a:t>[Supplier growth vs. category growth]</a:t>
            </a:r>
            <a:endParaRPr lang="en-US" sz="1100" dirty="0">
              <a:solidFill>
                <a:prstClr val="black"/>
              </a:solidFill>
            </a:endParaRPr>
          </a:p>
        </p:txBody>
      </p:sp>
      <p:sp>
        <p:nvSpPr>
          <p:cNvPr id="15" name="Rectangle 14"/>
          <p:cNvSpPr/>
          <p:nvPr/>
        </p:nvSpPr>
        <p:spPr bwMode="auto">
          <a:xfrm>
            <a:off x="1705968" y="3474720"/>
            <a:ext cx="2561232"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smtClean="0">
                <a:solidFill>
                  <a:prstClr val="black"/>
                </a:solidFill>
              </a:rPr>
              <a:t>[Select Level 1-4]</a:t>
            </a:r>
            <a:endParaRPr lang="en-US" sz="1100" dirty="0">
              <a:solidFill>
                <a:prstClr val="black"/>
              </a:solidFill>
            </a:endParaRPr>
          </a:p>
        </p:txBody>
      </p:sp>
    </p:spTree>
    <p:extLst>
      <p:ext uri="{BB962C8B-B14F-4D97-AF65-F5344CB8AC3E}">
        <p14:creationId xmlns:p14="http://schemas.microsoft.com/office/powerpoint/2010/main" val="17280936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64562" cy="685800"/>
          </a:xfrm>
        </p:spPr>
        <p:txBody>
          <a:bodyPr>
            <a:normAutofit/>
          </a:bodyPr>
          <a:lstStyle/>
          <a:p>
            <a:r>
              <a:rPr lang="en-US" dirty="0" smtClean="0"/>
              <a:t>Levels of Fertilizer Optimization Programs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9909732"/>
              </p:ext>
            </p:extLst>
          </p:nvPr>
        </p:nvGraphicFramePr>
        <p:xfrm>
          <a:off x="274638" y="762000"/>
          <a:ext cx="8564562"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bwMode="auto">
          <a:xfrm>
            <a:off x="457200" y="6324600"/>
            <a:ext cx="6781800" cy="533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Arial" charset="0"/>
            </a:endParaRPr>
          </a:p>
        </p:txBody>
      </p:sp>
    </p:spTree>
    <p:extLst>
      <p:ext uri="{BB962C8B-B14F-4D97-AF65-F5344CB8AC3E}">
        <p14:creationId xmlns:p14="http://schemas.microsoft.com/office/powerpoint/2010/main" val="2192536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38" y="228600"/>
            <a:ext cx="7954962" cy="685800"/>
          </a:xfrm>
        </p:spPr>
        <p:txBody>
          <a:bodyPr/>
          <a:lstStyle/>
          <a:p>
            <a:pPr algn="ctr"/>
            <a:r>
              <a:rPr lang="en-US" dirty="0" smtClean="0"/>
              <a:t>Calculating Emission Factors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228395274"/>
              </p:ext>
            </p:extLst>
          </p:nvPr>
        </p:nvGraphicFramePr>
        <p:xfrm>
          <a:off x="274638" y="965196"/>
          <a:ext cx="6955895"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5334" y="1112165"/>
            <a:ext cx="3577725" cy="5203963"/>
          </a:xfrm>
          <a:prstGeom prst="rect">
            <a:avLst/>
          </a:prstGeom>
        </p:spPr>
      </p:pic>
    </p:spTree>
    <p:extLst>
      <p:ext uri="{BB962C8B-B14F-4D97-AF65-F5344CB8AC3E}">
        <p14:creationId xmlns:p14="http://schemas.microsoft.com/office/powerpoint/2010/main" val="1125118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73052" y="1125411"/>
            <a:ext cx="2353099" cy="1308045"/>
            <a:chOff x="2856578" y="1125411"/>
            <a:chExt cx="2353099" cy="1308045"/>
          </a:xfrm>
        </p:grpSpPr>
        <p:sp>
          <p:nvSpPr>
            <p:cNvPr id="23" name="Rectangle 22"/>
            <p:cNvSpPr/>
            <p:nvPr/>
          </p:nvSpPr>
          <p:spPr>
            <a:xfrm rot="16200000">
              <a:off x="3297894" y="684095"/>
              <a:ext cx="1308045" cy="2190677"/>
            </a:xfrm>
            <a:prstGeom prst="rect">
              <a:avLst/>
            </a:prstGeom>
            <a:gradFill flip="none" rotWithShape="1">
              <a:gsLst>
                <a:gs pos="23760">
                  <a:srgbClr val="F7FCFF"/>
                </a:gs>
                <a:gs pos="0">
                  <a:srgbClr val="E1F3FF"/>
                </a:gs>
                <a:gs pos="100000">
                  <a:schemeClr val="bg1"/>
                </a:gs>
                <a:gs pos="60000">
                  <a:schemeClr val="bg1"/>
                </a:gs>
              </a:gsLst>
              <a:lin ang="5400000" scaled="1"/>
              <a:tileRect/>
            </a:gradFill>
            <a:ln>
              <a:gradFill>
                <a:gsLst>
                  <a:gs pos="0">
                    <a:schemeClr val="tx2"/>
                  </a:gs>
                  <a:gs pos="100000">
                    <a:schemeClr val="bg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endParaRPr>
            </a:p>
          </p:txBody>
        </p:sp>
        <p:sp>
          <p:nvSpPr>
            <p:cNvPr id="6" name="TextBox 5"/>
            <p:cNvSpPr txBox="1"/>
            <p:nvPr/>
          </p:nvSpPr>
          <p:spPr>
            <a:xfrm>
              <a:off x="2936529" y="1389176"/>
              <a:ext cx="2273148" cy="839113"/>
            </a:xfrm>
            <a:prstGeom prst="rect">
              <a:avLst/>
            </a:prstGeom>
          </p:spPr>
          <p:txBody>
            <a:bodyPr vert="horz" lIns="91440" tIns="45720" rIns="91440" bIns="45720" rtlCol="0">
              <a:noAutofit/>
            </a:bodyPr>
            <a:lstStyle>
              <a:lvl1pPr marL="231775" indent="-231775">
                <a:lnSpc>
                  <a:spcPct val="85000"/>
                </a:lnSpc>
                <a:spcBef>
                  <a:spcPts val="2400"/>
                </a:spcBef>
                <a:spcAft>
                  <a:spcPts val="1800"/>
                </a:spcAft>
                <a:buClr>
                  <a:schemeClr val="accent2"/>
                </a:buClr>
                <a:buFont typeface="Arial" pitchFamily="34" charset="0"/>
                <a:buChar char="•"/>
                <a:defRPr sz="2800" spc="-100">
                  <a:solidFill>
                    <a:srgbClr val="0093D0"/>
                  </a:solidFill>
                  <a:latin typeface="Arial" pitchFamily="34" charset="0"/>
                  <a:cs typeface="Arial" pitchFamily="34" charset="0"/>
                </a:defRPr>
              </a:lvl1pPr>
              <a:lvl2pPr marL="742950" indent="-285750">
                <a:lnSpc>
                  <a:spcPct val="85000"/>
                </a:lnSpc>
                <a:spcBef>
                  <a:spcPts val="0"/>
                </a:spcBef>
                <a:spcAft>
                  <a:spcPts val="1200"/>
                </a:spcAft>
                <a:buClr>
                  <a:schemeClr val="accent2"/>
                </a:buClr>
                <a:buFont typeface="Arial" pitchFamily="34" charset="0"/>
                <a:buChar char="–"/>
                <a:defRPr sz="2200">
                  <a:latin typeface="Arial" pitchFamily="34" charset="0"/>
                  <a:cs typeface="Arial" pitchFamily="34" charset="0"/>
                </a:defRPr>
              </a:lvl2pPr>
              <a:lvl3pPr marL="1143000" indent="-228600">
                <a:lnSpc>
                  <a:spcPct val="85000"/>
                </a:lnSpc>
                <a:spcBef>
                  <a:spcPts val="300"/>
                </a:spcBef>
                <a:spcAft>
                  <a:spcPts val="600"/>
                </a:spcAft>
                <a:buClr>
                  <a:schemeClr val="accent2"/>
                </a:buClr>
                <a:buFont typeface="Arial" pitchFamily="34" charset="0"/>
                <a:buChar char="•"/>
                <a:defRPr sz="2000">
                  <a:latin typeface="Arial" pitchFamily="34" charset="0"/>
                  <a:cs typeface="Arial" pitchFamily="34" charset="0"/>
                </a:defRPr>
              </a:lvl3pPr>
              <a:lvl4pPr marL="1600200" indent="-228600">
                <a:lnSpc>
                  <a:spcPct val="85000"/>
                </a:lnSpc>
                <a:spcBef>
                  <a:spcPts val="0"/>
                </a:spcBef>
                <a:spcAft>
                  <a:spcPts val="300"/>
                </a:spcAft>
                <a:buClr>
                  <a:schemeClr val="accent2"/>
                </a:buClr>
                <a:buFont typeface="Arial" pitchFamily="34" charset="0"/>
                <a:buChar char="–"/>
                <a:defRPr>
                  <a:latin typeface="Arial" pitchFamily="34" charset="0"/>
                  <a:cs typeface="Arial" pitchFamily="34" charset="0"/>
                </a:defRPr>
              </a:lvl4pPr>
              <a:lvl5pPr marL="2057400" indent="-228600">
                <a:lnSpc>
                  <a:spcPct val="85000"/>
                </a:lnSpc>
                <a:spcBef>
                  <a:spcPts val="0"/>
                </a:spcBef>
                <a:buClr>
                  <a:schemeClr val="accent2"/>
                </a:buClr>
                <a:buFont typeface="Arial" pitchFamily="34" charset="0"/>
                <a:buChar char="»"/>
                <a:defRPr sz="16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fontAlgn="auto">
                <a:spcBef>
                  <a:spcPts val="0"/>
                </a:spcBef>
                <a:spcAft>
                  <a:spcPts val="0"/>
                </a:spcAft>
                <a:buClr>
                  <a:srgbClr val="BDDF13"/>
                </a:buClr>
                <a:buFont typeface="Arial" pitchFamily="34" charset="0"/>
                <a:buNone/>
              </a:pPr>
              <a:r>
                <a:rPr lang="en-US" sz="3400" b="1" spc="0" dirty="0" smtClean="0">
                  <a:solidFill>
                    <a:srgbClr val="174E8C"/>
                  </a:solidFill>
                </a:rPr>
                <a:t>40%</a:t>
              </a:r>
            </a:p>
            <a:p>
              <a:pPr marL="0" indent="0" fontAlgn="auto">
                <a:spcBef>
                  <a:spcPts val="0"/>
                </a:spcBef>
                <a:spcAft>
                  <a:spcPts val="0"/>
                </a:spcAft>
                <a:buClr>
                  <a:srgbClr val="BDDF13"/>
                </a:buClr>
                <a:buFont typeface="Arial" pitchFamily="34" charset="0"/>
                <a:buNone/>
              </a:pPr>
              <a:r>
                <a:rPr lang="en-US" sz="2200" spc="0" dirty="0" smtClean="0"/>
                <a:t>World’s Land</a:t>
              </a:r>
              <a:endParaRPr lang="en-US" sz="2200" spc="0" dirty="0"/>
            </a:p>
          </p:txBody>
        </p:sp>
      </p:grpSp>
      <p:grpSp>
        <p:nvGrpSpPr>
          <p:cNvPr id="7" name="Group 8"/>
          <p:cNvGrpSpPr/>
          <p:nvPr/>
        </p:nvGrpSpPr>
        <p:grpSpPr>
          <a:xfrm>
            <a:off x="3231338" y="4952371"/>
            <a:ext cx="5183465" cy="1307592"/>
            <a:chOff x="3801055" y="4926593"/>
            <a:chExt cx="3561450" cy="1307592"/>
          </a:xfrm>
        </p:grpSpPr>
        <p:sp>
          <p:nvSpPr>
            <p:cNvPr id="26" name="Rectangle 25"/>
            <p:cNvSpPr/>
            <p:nvPr/>
          </p:nvSpPr>
          <p:spPr>
            <a:xfrm rot="16200000">
              <a:off x="4242598" y="4485050"/>
              <a:ext cx="1307592" cy="2190677"/>
            </a:xfrm>
            <a:prstGeom prst="rect">
              <a:avLst/>
            </a:prstGeom>
            <a:gradFill flip="none" rotWithShape="1">
              <a:gsLst>
                <a:gs pos="23760">
                  <a:srgbClr val="F7FCFF"/>
                </a:gs>
                <a:gs pos="0">
                  <a:srgbClr val="E1F3FF"/>
                </a:gs>
                <a:gs pos="100000">
                  <a:schemeClr val="bg1"/>
                </a:gs>
                <a:gs pos="60000">
                  <a:schemeClr val="bg1"/>
                </a:gs>
              </a:gsLst>
              <a:lin ang="5400000" scaled="1"/>
              <a:tileRect/>
            </a:gradFill>
            <a:ln>
              <a:gradFill>
                <a:gsLst>
                  <a:gs pos="0">
                    <a:schemeClr val="tx2"/>
                  </a:gs>
                  <a:gs pos="100000">
                    <a:schemeClr val="bg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endParaRPr>
            </a:p>
          </p:txBody>
        </p:sp>
        <p:sp>
          <p:nvSpPr>
            <p:cNvPr id="20" name="TextBox 19"/>
            <p:cNvSpPr txBox="1"/>
            <p:nvPr/>
          </p:nvSpPr>
          <p:spPr>
            <a:xfrm>
              <a:off x="3910263" y="5251315"/>
              <a:ext cx="3452242" cy="839113"/>
            </a:xfrm>
            <a:prstGeom prst="rect">
              <a:avLst/>
            </a:prstGeom>
          </p:spPr>
          <p:txBody>
            <a:bodyPr vert="horz" lIns="91440" tIns="45720" rIns="91440" bIns="45720" rtlCol="0">
              <a:noAutofit/>
            </a:bodyPr>
            <a:lstStyle>
              <a:lvl1pPr marL="231775" indent="-231775">
                <a:lnSpc>
                  <a:spcPct val="85000"/>
                </a:lnSpc>
                <a:spcBef>
                  <a:spcPts val="2400"/>
                </a:spcBef>
                <a:spcAft>
                  <a:spcPts val="1800"/>
                </a:spcAft>
                <a:buClr>
                  <a:schemeClr val="accent2"/>
                </a:buClr>
                <a:buFont typeface="Arial" pitchFamily="34" charset="0"/>
                <a:buChar char="•"/>
                <a:defRPr sz="2800" spc="-100">
                  <a:solidFill>
                    <a:srgbClr val="0093D0"/>
                  </a:solidFill>
                  <a:latin typeface="Arial" pitchFamily="34" charset="0"/>
                  <a:cs typeface="Arial" pitchFamily="34" charset="0"/>
                </a:defRPr>
              </a:lvl1pPr>
              <a:lvl2pPr marL="742950" indent="-285750">
                <a:lnSpc>
                  <a:spcPct val="85000"/>
                </a:lnSpc>
                <a:spcBef>
                  <a:spcPts val="0"/>
                </a:spcBef>
                <a:spcAft>
                  <a:spcPts val="1200"/>
                </a:spcAft>
                <a:buClr>
                  <a:schemeClr val="accent2"/>
                </a:buClr>
                <a:buFont typeface="Arial" pitchFamily="34" charset="0"/>
                <a:buChar char="–"/>
                <a:defRPr sz="2200">
                  <a:latin typeface="Arial" pitchFamily="34" charset="0"/>
                  <a:cs typeface="Arial" pitchFamily="34" charset="0"/>
                </a:defRPr>
              </a:lvl2pPr>
              <a:lvl3pPr marL="1143000" indent="-228600">
                <a:lnSpc>
                  <a:spcPct val="85000"/>
                </a:lnSpc>
                <a:spcBef>
                  <a:spcPts val="300"/>
                </a:spcBef>
                <a:spcAft>
                  <a:spcPts val="600"/>
                </a:spcAft>
                <a:buClr>
                  <a:schemeClr val="accent2"/>
                </a:buClr>
                <a:buFont typeface="Arial" pitchFamily="34" charset="0"/>
                <a:buChar char="•"/>
                <a:defRPr sz="2000">
                  <a:latin typeface="Arial" pitchFamily="34" charset="0"/>
                  <a:cs typeface="Arial" pitchFamily="34" charset="0"/>
                </a:defRPr>
              </a:lvl3pPr>
              <a:lvl4pPr marL="1600200" indent="-228600">
                <a:lnSpc>
                  <a:spcPct val="85000"/>
                </a:lnSpc>
                <a:spcBef>
                  <a:spcPts val="0"/>
                </a:spcBef>
                <a:spcAft>
                  <a:spcPts val="300"/>
                </a:spcAft>
                <a:buClr>
                  <a:schemeClr val="accent2"/>
                </a:buClr>
                <a:buFont typeface="Arial" pitchFamily="34" charset="0"/>
                <a:buChar char="–"/>
                <a:defRPr>
                  <a:latin typeface="Arial" pitchFamily="34" charset="0"/>
                  <a:cs typeface="Arial" pitchFamily="34" charset="0"/>
                </a:defRPr>
              </a:lvl4pPr>
              <a:lvl5pPr marL="2057400" indent="-228600">
                <a:lnSpc>
                  <a:spcPct val="85000"/>
                </a:lnSpc>
                <a:spcBef>
                  <a:spcPts val="0"/>
                </a:spcBef>
                <a:buClr>
                  <a:schemeClr val="accent2"/>
                </a:buClr>
                <a:buFont typeface="Arial" pitchFamily="34" charset="0"/>
                <a:buChar char="»"/>
                <a:defRPr sz="16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fontAlgn="auto">
                <a:spcBef>
                  <a:spcPts val="0"/>
                </a:spcBef>
                <a:spcAft>
                  <a:spcPts val="0"/>
                </a:spcAft>
                <a:buClr>
                  <a:srgbClr val="BDDF13"/>
                </a:buClr>
                <a:buFont typeface="Arial" pitchFamily="34" charset="0"/>
                <a:buNone/>
              </a:pPr>
              <a:r>
                <a:rPr lang="en-US" sz="3400" b="1" spc="0" dirty="0" smtClean="0">
                  <a:solidFill>
                    <a:srgbClr val="174E8C"/>
                  </a:solidFill>
                </a:rPr>
                <a:t>120 Billion Pounds</a:t>
              </a:r>
            </a:p>
            <a:p>
              <a:pPr marL="0" indent="0" fontAlgn="auto">
                <a:spcBef>
                  <a:spcPts val="0"/>
                </a:spcBef>
                <a:spcAft>
                  <a:spcPts val="0"/>
                </a:spcAft>
                <a:buClr>
                  <a:srgbClr val="BDDF13"/>
                </a:buClr>
                <a:buFont typeface="Arial" pitchFamily="34" charset="0"/>
                <a:buNone/>
              </a:pPr>
              <a:r>
                <a:rPr lang="en-US" sz="2200" spc="0" dirty="0" smtClean="0"/>
                <a:t>Food Waste</a:t>
              </a:r>
              <a:endParaRPr lang="en-US" sz="2200" spc="0" dirty="0"/>
            </a:p>
          </p:txBody>
        </p:sp>
      </p:grpSp>
      <p:grpSp>
        <p:nvGrpSpPr>
          <p:cNvPr id="8" name="Group 28"/>
          <p:cNvGrpSpPr/>
          <p:nvPr/>
        </p:nvGrpSpPr>
        <p:grpSpPr>
          <a:xfrm>
            <a:off x="445398" y="3163388"/>
            <a:ext cx="3188373" cy="1307592"/>
            <a:chOff x="3368842" y="3643879"/>
            <a:chExt cx="3188373" cy="1307592"/>
          </a:xfrm>
        </p:grpSpPr>
        <p:sp>
          <p:nvSpPr>
            <p:cNvPr id="25" name="Rectangle 24"/>
            <p:cNvSpPr/>
            <p:nvPr/>
          </p:nvSpPr>
          <p:spPr>
            <a:xfrm rot="5400000" flipH="1">
              <a:off x="5061206" y="3455462"/>
              <a:ext cx="1307592" cy="1684426"/>
            </a:xfrm>
            <a:prstGeom prst="rect">
              <a:avLst/>
            </a:prstGeom>
            <a:gradFill flip="none" rotWithShape="1">
              <a:gsLst>
                <a:gs pos="23760">
                  <a:srgbClr val="F7FCFF"/>
                </a:gs>
                <a:gs pos="0">
                  <a:srgbClr val="E1F3FF"/>
                </a:gs>
                <a:gs pos="100000">
                  <a:schemeClr val="bg1"/>
                </a:gs>
                <a:gs pos="60000">
                  <a:schemeClr val="bg1"/>
                </a:gs>
              </a:gsLst>
              <a:lin ang="5400000" scaled="1"/>
              <a:tileRect/>
            </a:gradFill>
            <a:ln>
              <a:gradFill>
                <a:gsLst>
                  <a:gs pos="0">
                    <a:schemeClr val="tx2"/>
                  </a:gs>
                  <a:gs pos="100000">
                    <a:schemeClr val="bg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endParaRPr>
            </a:p>
          </p:txBody>
        </p:sp>
        <p:sp>
          <p:nvSpPr>
            <p:cNvPr id="17" name="TextBox 16"/>
            <p:cNvSpPr txBox="1"/>
            <p:nvPr/>
          </p:nvSpPr>
          <p:spPr>
            <a:xfrm>
              <a:off x="3368842" y="3918400"/>
              <a:ext cx="3055199" cy="840183"/>
            </a:xfrm>
            <a:prstGeom prst="rect">
              <a:avLst/>
            </a:prstGeom>
          </p:spPr>
          <p:txBody>
            <a:bodyPr vert="horz" lIns="91440" tIns="45720" rIns="91440" bIns="45720" rtlCol="0">
              <a:noAutofit/>
            </a:bodyPr>
            <a:lstStyle>
              <a:lvl1pPr marL="231775" indent="-231775">
                <a:lnSpc>
                  <a:spcPct val="85000"/>
                </a:lnSpc>
                <a:spcBef>
                  <a:spcPts val="2400"/>
                </a:spcBef>
                <a:spcAft>
                  <a:spcPts val="1800"/>
                </a:spcAft>
                <a:buClr>
                  <a:schemeClr val="accent2"/>
                </a:buClr>
                <a:buFont typeface="Arial" pitchFamily="34" charset="0"/>
                <a:buChar char="•"/>
                <a:defRPr sz="2800" spc="-100">
                  <a:solidFill>
                    <a:srgbClr val="0093D0"/>
                  </a:solidFill>
                  <a:latin typeface="Arial" pitchFamily="34" charset="0"/>
                  <a:cs typeface="Arial" pitchFamily="34" charset="0"/>
                </a:defRPr>
              </a:lvl1pPr>
              <a:lvl2pPr marL="742950" indent="-285750">
                <a:lnSpc>
                  <a:spcPct val="85000"/>
                </a:lnSpc>
                <a:spcBef>
                  <a:spcPts val="0"/>
                </a:spcBef>
                <a:spcAft>
                  <a:spcPts val="1200"/>
                </a:spcAft>
                <a:buClr>
                  <a:schemeClr val="accent2"/>
                </a:buClr>
                <a:buFont typeface="Arial" pitchFamily="34" charset="0"/>
                <a:buChar char="–"/>
                <a:defRPr sz="2200">
                  <a:latin typeface="Arial" pitchFamily="34" charset="0"/>
                  <a:cs typeface="Arial" pitchFamily="34" charset="0"/>
                </a:defRPr>
              </a:lvl2pPr>
              <a:lvl3pPr marL="1143000" indent="-228600">
                <a:lnSpc>
                  <a:spcPct val="85000"/>
                </a:lnSpc>
                <a:spcBef>
                  <a:spcPts val="300"/>
                </a:spcBef>
                <a:spcAft>
                  <a:spcPts val="600"/>
                </a:spcAft>
                <a:buClr>
                  <a:schemeClr val="accent2"/>
                </a:buClr>
                <a:buFont typeface="Arial" pitchFamily="34" charset="0"/>
                <a:buChar char="•"/>
                <a:defRPr sz="2000">
                  <a:latin typeface="Arial" pitchFamily="34" charset="0"/>
                  <a:cs typeface="Arial" pitchFamily="34" charset="0"/>
                </a:defRPr>
              </a:lvl3pPr>
              <a:lvl4pPr marL="1600200" indent="-228600">
                <a:lnSpc>
                  <a:spcPct val="85000"/>
                </a:lnSpc>
                <a:spcBef>
                  <a:spcPts val="0"/>
                </a:spcBef>
                <a:spcAft>
                  <a:spcPts val="300"/>
                </a:spcAft>
                <a:buClr>
                  <a:schemeClr val="accent2"/>
                </a:buClr>
                <a:buFont typeface="Arial" pitchFamily="34" charset="0"/>
                <a:buChar char="–"/>
                <a:defRPr>
                  <a:latin typeface="Arial" pitchFamily="34" charset="0"/>
                  <a:cs typeface="Arial" pitchFamily="34" charset="0"/>
                </a:defRPr>
              </a:lvl4pPr>
              <a:lvl5pPr marL="2057400" indent="-228600">
                <a:lnSpc>
                  <a:spcPct val="85000"/>
                </a:lnSpc>
                <a:spcBef>
                  <a:spcPts val="0"/>
                </a:spcBef>
                <a:buClr>
                  <a:schemeClr val="accent2"/>
                </a:buClr>
                <a:buFont typeface="Arial" pitchFamily="34" charset="0"/>
                <a:buChar char="»"/>
                <a:defRPr sz="16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gn="r" fontAlgn="auto">
                <a:spcBef>
                  <a:spcPts val="0"/>
                </a:spcBef>
                <a:spcAft>
                  <a:spcPts val="0"/>
                </a:spcAft>
                <a:buClr>
                  <a:srgbClr val="BDDF13"/>
                </a:buClr>
                <a:buFont typeface="Arial" pitchFamily="34" charset="0"/>
                <a:buNone/>
              </a:pPr>
              <a:r>
                <a:rPr lang="en-US" sz="3400" b="1" spc="0" dirty="0" smtClean="0">
                  <a:solidFill>
                    <a:srgbClr val="174E8C"/>
                  </a:solidFill>
                </a:rPr>
                <a:t>1/3</a:t>
              </a:r>
            </a:p>
            <a:p>
              <a:pPr marL="0" indent="0" algn="r" fontAlgn="auto">
                <a:spcBef>
                  <a:spcPts val="0"/>
                </a:spcBef>
                <a:spcAft>
                  <a:spcPts val="0"/>
                </a:spcAft>
                <a:buClr>
                  <a:srgbClr val="BDDF13"/>
                </a:buClr>
                <a:buFont typeface="Arial" pitchFamily="34" charset="0"/>
                <a:buNone/>
              </a:pPr>
              <a:r>
                <a:rPr lang="en-US" sz="2200" spc="0" dirty="0" smtClean="0"/>
                <a:t>Greenhouse Gases</a:t>
              </a:r>
              <a:endParaRPr lang="en-US" sz="2200" spc="0" dirty="0"/>
            </a:p>
          </p:txBody>
        </p:sp>
      </p:grpSp>
      <p:grpSp>
        <p:nvGrpSpPr>
          <p:cNvPr id="9" name="Group 7"/>
          <p:cNvGrpSpPr/>
          <p:nvPr/>
        </p:nvGrpSpPr>
        <p:grpSpPr>
          <a:xfrm>
            <a:off x="4291008" y="1506206"/>
            <a:ext cx="2701095" cy="1307592"/>
            <a:chOff x="4241130" y="1815079"/>
            <a:chExt cx="2701095" cy="1307592"/>
          </a:xfrm>
        </p:grpSpPr>
        <p:sp>
          <p:nvSpPr>
            <p:cNvPr id="22" name="Rectangle 21"/>
            <p:cNvSpPr/>
            <p:nvPr/>
          </p:nvSpPr>
          <p:spPr>
            <a:xfrm rot="5400000" flipH="1">
              <a:off x="5298829" y="1479275"/>
              <a:ext cx="1307592" cy="1979200"/>
            </a:xfrm>
            <a:prstGeom prst="rect">
              <a:avLst/>
            </a:prstGeom>
            <a:gradFill flip="none" rotWithShape="1">
              <a:gsLst>
                <a:gs pos="23760">
                  <a:srgbClr val="F7FCFF"/>
                </a:gs>
                <a:gs pos="0">
                  <a:srgbClr val="E1F3FF"/>
                </a:gs>
                <a:gs pos="100000">
                  <a:schemeClr val="bg1"/>
                </a:gs>
                <a:gs pos="60000">
                  <a:schemeClr val="bg1"/>
                </a:gs>
              </a:gsLst>
              <a:lin ang="5400000" scaled="1"/>
              <a:tileRect/>
            </a:gradFill>
            <a:ln>
              <a:gradFill>
                <a:gsLst>
                  <a:gs pos="0">
                    <a:schemeClr val="tx2"/>
                  </a:gs>
                  <a:gs pos="100000">
                    <a:schemeClr val="bg1">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endParaRPr>
            </a:p>
          </p:txBody>
        </p:sp>
        <p:sp>
          <p:nvSpPr>
            <p:cNvPr id="11" name="TextBox 10"/>
            <p:cNvSpPr txBox="1"/>
            <p:nvPr/>
          </p:nvSpPr>
          <p:spPr>
            <a:xfrm>
              <a:off x="4241130" y="2013366"/>
              <a:ext cx="2555889" cy="840183"/>
            </a:xfrm>
            <a:prstGeom prst="rect">
              <a:avLst/>
            </a:prstGeom>
          </p:spPr>
          <p:txBody>
            <a:bodyPr vert="horz" lIns="91440" tIns="45720" rIns="91440" bIns="45720" rtlCol="0">
              <a:noAutofit/>
            </a:bodyPr>
            <a:lstStyle>
              <a:lvl1pPr marL="231775" indent="-231775">
                <a:lnSpc>
                  <a:spcPct val="85000"/>
                </a:lnSpc>
                <a:spcBef>
                  <a:spcPts val="2400"/>
                </a:spcBef>
                <a:spcAft>
                  <a:spcPts val="1800"/>
                </a:spcAft>
                <a:buClr>
                  <a:schemeClr val="accent2"/>
                </a:buClr>
                <a:buFont typeface="Arial" pitchFamily="34" charset="0"/>
                <a:buChar char="•"/>
                <a:defRPr sz="2800" spc="-100">
                  <a:solidFill>
                    <a:srgbClr val="0093D0"/>
                  </a:solidFill>
                  <a:latin typeface="Arial" pitchFamily="34" charset="0"/>
                  <a:cs typeface="Arial" pitchFamily="34" charset="0"/>
                </a:defRPr>
              </a:lvl1pPr>
              <a:lvl2pPr marL="742950" indent="-285750">
                <a:lnSpc>
                  <a:spcPct val="85000"/>
                </a:lnSpc>
                <a:spcBef>
                  <a:spcPts val="0"/>
                </a:spcBef>
                <a:spcAft>
                  <a:spcPts val="1200"/>
                </a:spcAft>
                <a:buClr>
                  <a:schemeClr val="accent2"/>
                </a:buClr>
                <a:buFont typeface="Arial" pitchFamily="34" charset="0"/>
                <a:buChar char="–"/>
                <a:defRPr sz="2200">
                  <a:latin typeface="Arial" pitchFamily="34" charset="0"/>
                  <a:cs typeface="Arial" pitchFamily="34" charset="0"/>
                </a:defRPr>
              </a:lvl2pPr>
              <a:lvl3pPr marL="1143000" indent="-228600">
                <a:lnSpc>
                  <a:spcPct val="85000"/>
                </a:lnSpc>
                <a:spcBef>
                  <a:spcPts val="300"/>
                </a:spcBef>
                <a:spcAft>
                  <a:spcPts val="600"/>
                </a:spcAft>
                <a:buClr>
                  <a:schemeClr val="accent2"/>
                </a:buClr>
                <a:buFont typeface="Arial" pitchFamily="34" charset="0"/>
                <a:buChar char="•"/>
                <a:defRPr sz="2000">
                  <a:latin typeface="Arial" pitchFamily="34" charset="0"/>
                  <a:cs typeface="Arial" pitchFamily="34" charset="0"/>
                </a:defRPr>
              </a:lvl3pPr>
              <a:lvl4pPr marL="1600200" indent="-228600">
                <a:lnSpc>
                  <a:spcPct val="85000"/>
                </a:lnSpc>
                <a:spcBef>
                  <a:spcPts val="0"/>
                </a:spcBef>
                <a:spcAft>
                  <a:spcPts val="300"/>
                </a:spcAft>
                <a:buClr>
                  <a:schemeClr val="accent2"/>
                </a:buClr>
                <a:buFont typeface="Arial" pitchFamily="34" charset="0"/>
                <a:buChar char="–"/>
                <a:defRPr>
                  <a:latin typeface="Arial" pitchFamily="34" charset="0"/>
                  <a:cs typeface="Arial" pitchFamily="34" charset="0"/>
                </a:defRPr>
              </a:lvl4pPr>
              <a:lvl5pPr marL="2057400" indent="-228600">
                <a:lnSpc>
                  <a:spcPct val="85000"/>
                </a:lnSpc>
                <a:spcBef>
                  <a:spcPts val="0"/>
                </a:spcBef>
                <a:buClr>
                  <a:schemeClr val="accent2"/>
                </a:buClr>
                <a:buFont typeface="Arial" pitchFamily="34" charset="0"/>
                <a:buChar char="»"/>
                <a:defRPr sz="16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gn="r" fontAlgn="auto">
                <a:spcBef>
                  <a:spcPts val="0"/>
                </a:spcBef>
                <a:spcAft>
                  <a:spcPts val="0"/>
                </a:spcAft>
                <a:buClr>
                  <a:srgbClr val="BDDF13"/>
                </a:buClr>
                <a:buFont typeface="Arial" pitchFamily="34" charset="0"/>
                <a:buNone/>
              </a:pPr>
              <a:r>
                <a:rPr lang="en-US" sz="3400" b="1" spc="0" dirty="0" smtClean="0">
                  <a:solidFill>
                    <a:srgbClr val="174E8C"/>
                  </a:solidFill>
                </a:rPr>
                <a:t>70%</a:t>
              </a:r>
            </a:p>
            <a:p>
              <a:pPr marL="0" indent="0" algn="r" fontAlgn="auto">
                <a:spcBef>
                  <a:spcPts val="0"/>
                </a:spcBef>
                <a:spcAft>
                  <a:spcPts val="0"/>
                </a:spcAft>
                <a:buClr>
                  <a:srgbClr val="BDDF13"/>
                </a:buClr>
                <a:buFont typeface="Arial" pitchFamily="34" charset="0"/>
                <a:buNone/>
              </a:pPr>
              <a:r>
                <a:rPr lang="en-US" sz="2200" spc="0" dirty="0" smtClean="0"/>
                <a:t>World’s Water</a:t>
              </a:r>
              <a:endParaRPr lang="en-US" sz="2200" spc="0" dirty="0"/>
            </a:p>
          </p:txBody>
        </p:sp>
      </p:grpSp>
      <p:sp>
        <p:nvSpPr>
          <p:cNvPr id="2" name="Title 1"/>
          <p:cNvSpPr>
            <a:spLocks noGrp="1"/>
          </p:cNvSpPr>
          <p:nvPr>
            <p:ph type="title"/>
          </p:nvPr>
        </p:nvSpPr>
        <p:spPr/>
        <p:txBody>
          <a:bodyPr/>
          <a:lstStyle/>
          <a:p>
            <a:r>
              <a:rPr lang="en-US" dirty="0" smtClean="0"/>
              <a:t>Food’s Big Impact</a:t>
            </a:r>
            <a:endParaRPr lang="en-US" dirty="0"/>
          </a:p>
        </p:txBody>
      </p:sp>
      <p:sp>
        <p:nvSpPr>
          <p:cNvPr id="3" name="Slide Number Placeholder 2"/>
          <p:cNvSpPr>
            <a:spLocks noGrp="1"/>
          </p:cNvSpPr>
          <p:nvPr>
            <p:ph type="sldNum" sz="quarter" idx="10"/>
          </p:nvPr>
        </p:nvSpPr>
        <p:spPr>
          <a:xfrm>
            <a:off x="939369" y="6739206"/>
            <a:ext cx="2133600" cy="118794"/>
          </a:xfrm>
        </p:spPr>
        <p:txBody>
          <a:bodyPr/>
          <a:lstStyle/>
          <a:p>
            <a:pPr>
              <a:defRPr/>
            </a:pPr>
            <a:r>
              <a:rPr lang="en-US" smtClean="0">
                <a:solidFill>
                  <a:prstClr val="black">
                    <a:tint val="75000"/>
                  </a:prstClr>
                </a:solidFill>
              </a:rPr>
              <a:t>4100-</a:t>
            </a:r>
            <a:fld id="{28435731-8AE1-4746-995F-1A76C91A82D0}" type="slidenum">
              <a:rPr lang="en-US" smtClean="0">
                <a:solidFill>
                  <a:prstClr val="black">
                    <a:tint val="75000"/>
                  </a:prstClr>
                </a:solidFill>
              </a:rPr>
              <a:pPr>
                <a:defRPr/>
              </a:pPr>
              <a:t>5</a:t>
            </a:fld>
            <a:endParaRPr lang="en-US" dirty="0">
              <a:solidFill>
                <a:prstClr val="black">
                  <a:tint val="75000"/>
                </a:prstClr>
              </a:solidFill>
            </a:endParaRPr>
          </a:p>
        </p:txBody>
      </p:sp>
      <p:pic>
        <p:nvPicPr>
          <p:cNvPr id="5" name="Picture 4" descr="servic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4363" y="1062765"/>
            <a:ext cx="1964816" cy="1503966"/>
          </a:xfrm>
          <a:prstGeom prst="roundRect">
            <a:avLst>
              <a:gd name="adj" fmla="val 7885"/>
            </a:avLst>
          </a:prstGeom>
          <a:ln w="19050">
            <a:solidFill>
              <a:srgbClr val="216BBD"/>
            </a:solidFill>
          </a:ln>
          <a:effectLst>
            <a:outerShdw blurRad="38100" dist="12700" dir="8100000" algn="tr" rotWithShape="0">
              <a:prstClr val="black">
                <a:alpha val="40000"/>
              </a:prstClr>
            </a:outerShdw>
          </a:effectLst>
        </p:spPr>
      </p:pic>
      <p:pic>
        <p:nvPicPr>
          <p:cNvPr id="10" name="Picture 9" descr="Irrigation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08132" y="1407381"/>
            <a:ext cx="1969274" cy="1505242"/>
          </a:xfrm>
          <a:prstGeom prst="roundRect">
            <a:avLst>
              <a:gd name="adj" fmla="val 7885"/>
            </a:avLst>
          </a:prstGeom>
          <a:ln w="19050">
            <a:solidFill>
              <a:srgbClr val="216BBD"/>
            </a:solidFill>
          </a:ln>
          <a:effectLst>
            <a:outerShdw blurRad="38100" dist="12700" dir="8100000" algn="tr" rotWithShape="0">
              <a:prstClr val="black">
                <a:alpha val="40000"/>
              </a:prstClr>
            </a:outerShdw>
          </a:effectLst>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53226" y="3063188"/>
            <a:ext cx="1965848" cy="1507992"/>
          </a:xfrm>
          <a:prstGeom prst="roundRect">
            <a:avLst>
              <a:gd name="adj" fmla="val 7885"/>
            </a:avLst>
          </a:prstGeom>
          <a:ln w="19050">
            <a:solidFill>
              <a:srgbClr val="216BBD"/>
            </a:solidFill>
          </a:ln>
          <a:effectLst>
            <a:outerShdw blurRad="38100" dist="12700" dir="8100000" algn="tr" rotWithShape="0">
              <a:prstClr val="black">
                <a:alpha val="40000"/>
              </a:prstClr>
            </a:outerShdw>
          </a:effectLst>
        </p:spPr>
      </p:pic>
      <p:pic>
        <p:nvPicPr>
          <p:cNvPr id="19" name="Picture 1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22651" y="4852591"/>
            <a:ext cx="1964822" cy="1507152"/>
          </a:xfrm>
          <a:prstGeom prst="roundRect">
            <a:avLst>
              <a:gd name="adj" fmla="val 7885"/>
            </a:avLst>
          </a:prstGeom>
          <a:ln w="19050">
            <a:solidFill>
              <a:srgbClr val="216BBD"/>
            </a:solidFill>
          </a:ln>
          <a:effectLst>
            <a:outerShdw blurRad="38100" dist="12700" dir="8100000" algn="tr" rotWithShape="0">
              <a:prstClr val="black">
                <a:alpha val="40000"/>
              </a:prstClr>
            </a:outerShdw>
          </a:effectLst>
        </p:spPr>
      </p:pic>
    </p:spTree>
    <p:extLst>
      <p:ext uri="{BB962C8B-B14F-4D97-AF65-F5344CB8AC3E}">
        <p14:creationId xmlns:p14="http://schemas.microsoft.com/office/powerpoint/2010/main" val="2099633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Crunch Ahead!</a:t>
            </a:r>
            <a:endParaRPr lang="en-US" dirty="0"/>
          </a:p>
        </p:txBody>
      </p:sp>
      <p:sp>
        <p:nvSpPr>
          <p:cNvPr id="5" name="Rounded Rectangle 4"/>
          <p:cNvSpPr/>
          <p:nvPr/>
        </p:nvSpPr>
        <p:spPr bwMode="blackWhite">
          <a:xfrm>
            <a:off x="761869" y="1662080"/>
            <a:ext cx="7604568" cy="3933968"/>
          </a:xfrm>
          <a:prstGeom prst="roundRect">
            <a:avLst>
              <a:gd name="adj" fmla="val 3305"/>
            </a:avLst>
          </a:prstGeom>
          <a:gradFill flip="none" rotWithShape="1">
            <a:gsLst>
              <a:gs pos="0">
                <a:srgbClr val="C9E5FF"/>
              </a:gs>
              <a:gs pos="15000">
                <a:srgbClr val="EBF7FF"/>
              </a:gs>
              <a:gs pos="100000">
                <a:schemeClr val="bg1"/>
              </a:gs>
            </a:gsLst>
            <a:lin ang="5400000" scaled="1"/>
            <a:tileRect/>
          </a:gradFill>
          <a:ln>
            <a:solidFill>
              <a:schemeClr val="tx2"/>
            </a:solidFill>
          </a:ln>
          <a:effectLst>
            <a:outerShdw blurRad="38100" dist="25400" algn="l" rotWithShape="0">
              <a:prstClr val="black">
                <a:alpha val="25000"/>
              </a:prstClr>
            </a:outerShdw>
          </a:effectLst>
          <a:scene3d>
            <a:camera prst="orthographicFront">
              <a:rot lat="0" lon="0" rev="0"/>
            </a:camera>
            <a:lightRig rig="threePt" dir="t">
              <a:rot lat="0" lon="0" rev="3600000"/>
            </a:lightRig>
          </a:scene3d>
          <a:sp3d prstMaterial="matte">
            <a:bevelT w="1143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600" dirty="0" smtClean="0">
              <a:solidFill>
                <a:prstClr val="white"/>
              </a:solidFill>
            </a:endParaRPr>
          </a:p>
        </p:txBody>
      </p:sp>
      <p:grpSp>
        <p:nvGrpSpPr>
          <p:cNvPr id="3" name="Group 18"/>
          <p:cNvGrpSpPr/>
          <p:nvPr/>
        </p:nvGrpSpPr>
        <p:grpSpPr>
          <a:xfrm>
            <a:off x="1208712" y="1885718"/>
            <a:ext cx="7059695" cy="1832814"/>
            <a:chOff x="1156271" y="2146749"/>
            <a:chExt cx="6945806" cy="2020961"/>
          </a:xfrm>
        </p:grpSpPr>
        <p:sp>
          <p:nvSpPr>
            <p:cNvPr id="7" name="Freeform 6"/>
            <p:cNvSpPr/>
            <p:nvPr/>
          </p:nvSpPr>
          <p:spPr>
            <a:xfrm>
              <a:off x="1156271" y="2190547"/>
              <a:ext cx="6945806" cy="1977163"/>
            </a:xfrm>
            <a:custGeom>
              <a:avLst/>
              <a:gdLst>
                <a:gd name="connsiteX0" fmla="*/ 0 w 6612747"/>
                <a:gd name="connsiteY0" fmla="*/ 0 h 1713743"/>
                <a:gd name="connsiteX1" fmla="*/ 944678 w 6612747"/>
                <a:gd name="connsiteY1" fmla="*/ 205891 h 1713743"/>
                <a:gd name="connsiteX2" fmla="*/ 999179 w 6612747"/>
                <a:gd name="connsiteY2" fmla="*/ 224058 h 1713743"/>
                <a:gd name="connsiteX3" fmla="*/ 1120291 w 6612747"/>
                <a:gd name="connsiteY3" fmla="*/ 230114 h 1713743"/>
                <a:gd name="connsiteX4" fmla="*/ 1998357 w 6612747"/>
                <a:gd name="connsiteY4" fmla="*/ 333060 h 1713743"/>
                <a:gd name="connsiteX5" fmla="*/ 2876424 w 6612747"/>
                <a:gd name="connsiteY5" fmla="*/ 526840 h 1713743"/>
                <a:gd name="connsiteX6" fmla="*/ 2943036 w 6612747"/>
                <a:gd name="connsiteY6" fmla="*/ 551062 h 1713743"/>
                <a:gd name="connsiteX7" fmla="*/ 3500153 w 6612747"/>
                <a:gd name="connsiteY7" fmla="*/ 623730 h 1713743"/>
                <a:gd name="connsiteX8" fmla="*/ 4063327 w 6612747"/>
                <a:gd name="connsiteY8" fmla="*/ 732731 h 1713743"/>
                <a:gd name="connsiteX9" fmla="*/ 4408498 w 6612747"/>
                <a:gd name="connsiteY9" fmla="*/ 823566 h 1713743"/>
                <a:gd name="connsiteX10" fmla="*/ 4771836 w 6612747"/>
                <a:gd name="connsiteY10" fmla="*/ 962845 h 1713743"/>
                <a:gd name="connsiteX11" fmla="*/ 4971671 w 6612747"/>
                <a:gd name="connsiteY11" fmla="*/ 1035513 h 1713743"/>
                <a:gd name="connsiteX12" fmla="*/ 5498511 w 6612747"/>
                <a:gd name="connsiteY12" fmla="*/ 1283793 h 1713743"/>
                <a:gd name="connsiteX13" fmla="*/ 5855793 w 6612747"/>
                <a:gd name="connsiteY13" fmla="*/ 1417017 h 1713743"/>
                <a:gd name="connsiteX14" fmla="*/ 5916349 w 6612747"/>
                <a:gd name="connsiteY14" fmla="*/ 1441240 h 1713743"/>
                <a:gd name="connsiteX15" fmla="*/ 6116185 w 6612747"/>
                <a:gd name="connsiteY15" fmla="*/ 1526019 h 1713743"/>
                <a:gd name="connsiteX16" fmla="*/ 6497690 w 6612747"/>
                <a:gd name="connsiteY16" fmla="*/ 1659242 h 1713743"/>
                <a:gd name="connsiteX17" fmla="*/ 6612747 w 6612747"/>
                <a:gd name="connsiteY17" fmla="*/ 1713743 h 1713743"/>
                <a:gd name="connsiteX0" fmla="*/ 0 w 6612747"/>
                <a:gd name="connsiteY0" fmla="*/ 0 h 1713743"/>
                <a:gd name="connsiteX1" fmla="*/ 944678 w 6612747"/>
                <a:gd name="connsiteY1" fmla="*/ 205891 h 1713743"/>
                <a:gd name="connsiteX2" fmla="*/ 999179 w 6612747"/>
                <a:gd name="connsiteY2" fmla="*/ 224058 h 1713743"/>
                <a:gd name="connsiteX3" fmla="*/ 1120291 w 6612747"/>
                <a:gd name="connsiteY3" fmla="*/ 230114 h 1713743"/>
                <a:gd name="connsiteX4" fmla="*/ 1998357 w 6612747"/>
                <a:gd name="connsiteY4" fmla="*/ 333060 h 1713743"/>
                <a:gd name="connsiteX5" fmla="*/ 2876424 w 6612747"/>
                <a:gd name="connsiteY5" fmla="*/ 526840 h 1713743"/>
                <a:gd name="connsiteX6" fmla="*/ 3500153 w 6612747"/>
                <a:gd name="connsiteY6" fmla="*/ 623730 h 1713743"/>
                <a:gd name="connsiteX7" fmla="*/ 4063327 w 6612747"/>
                <a:gd name="connsiteY7" fmla="*/ 732731 h 1713743"/>
                <a:gd name="connsiteX8" fmla="*/ 4408498 w 6612747"/>
                <a:gd name="connsiteY8" fmla="*/ 823566 h 1713743"/>
                <a:gd name="connsiteX9" fmla="*/ 4771836 w 6612747"/>
                <a:gd name="connsiteY9" fmla="*/ 962845 h 1713743"/>
                <a:gd name="connsiteX10" fmla="*/ 4971671 w 6612747"/>
                <a:gd name="connsiteY10" fmla="*/ 1035513 h 1713743"/>
                <a:gd name="connsiteX11" fmla="*/ 5498511 w 6612747"/>
                <a:gd name="connsiteY11" fmla="*/ 1283793 h 1713743"/>
                <a:gd name="connsiteX12" fmla="*/ 5855793 w 6612747"/>
                <a:gd name="connsiteY12" fmla="*/ 1417017 h 1713743"/>
                <a:gd name="connsiteX13" fmla="*/ 5916349 w 6612747"/>
                <a:gd name="connsiteY13" fmla="*/ 1441240 h 1713743"/>
                <a:gd name="connsiteX14" fmla="*/ 6116185 w 6612747"/>
                <a:gd name="connsiteY14" fmla="*/ 1526019 h 1713743"/>
                <a:gd name="connsiteX15" fmla="*/ 6497690 w 6612747"/>
                <a:gd name="connsiteY15" fmla="*/ 1659242 h 1713743"/>
                <a:gd name="connsiteX16" fmla="*/ 6612747 w 6612747"/>
                <a:gd name="connsiteY16" fmla="*/ 1713743 h 1713743"/>
                <a:gd name="connsiteX0" fmla="*/ 0 w 6612747"/>
                <a:gd name="connsiteY0" fmla="*/ 0 h 1713743"/>
                <a:gd name="connsiteX1" fmla="*/ 944678 w 6612747"/>
                <a:gd name="connsiteY1" fmla="*/ 205891 h 1713743"/>
                <a:gd name="connsiteX2" fmla="*/ 1120291 w 6612747"/>
                <a:gd name="connsiteY2" fmla="*/ 230114 h 1713743"/>
                <a:gd name="connsiteX3" fmla="*/ 1998357 w 6612747"/>
                <a:gd name="connsiteY3" fmla="*/ 333060 h 1713743"/>
                <a:gd name="connsiteX4" fmla="*/ 2876424 w 6612747"/>
                <a:gd name="connsiteY4" fmla="*/ 526840 h 1713743"/>
                <a:gd name="connsiteX5" fmla="*/ 3500153 w 6612747"/>
                <a:gd name="connsiteY5" fmla="*/ 623730 h 1713743"/>
                <a:gd name="connsiteX6" fmla="*/ 4063327 w 6612747"/>
                <a:gd name="connsiteY6" fmla="*/ 732731 h 1713743"/>
                <a:gd name="connsiteX7" fmla="*/ 4408498 w 6612747"/>
                <a:gd name="connsiteY7" fmla="*/ 823566 h 1713743"/>
                <a:gd name="connsiteX8" fmla="*/ 4771836 w 6612747"/>
                <a:gd name="connsiteY8" fmla="*/ 962845 h 1713743"/>
                <a:gd name="connsiteX9" fmla="*/ 4971671 w 6612747"/>
                <a:gd name="connsiteY9" fmla="*/ 1035513 h 1713743"/>
                <a:gd name="connsiteX10" fmla="*/ 5498511 w 6612747"/>
                <a:gd name="connsiteY10" fmla="*/ 1283793 h 1713743"/>
                <a:gd name="connsiteX11" fmla="*/ 5855793 w 6612747"/>
                <a:gd name="connsiteY11" fmla="*/ 1417017 h 1713743"/>
                <a:gd name="connsiteX12" fmla="*/ 5916349 w 6612747"/>
                <a:gd name="connsiteY12" fmla="*/ 1441240 h 1713743"/>
                <a:gd name="connsiteX13" fmla="*/ 6116185 w 6612747"/>
                <a:gd name="connsiteY13" fmla="*/ 1526019 h 1713743"/>
                <a:gd name="connsiteX14" fmla="*/ 6497690 w 6612747"/>
                <a:gd name="connsiteY14" fmla="*/ 1659242 h 1713743"/>
                <a:gd name="connsiteX15" fmla="*/ 6612747 w 6612747"/>
                <a:gd name="connsiteY15"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063327 w 6612747"/>
                <a:gd name="connsiteY5" fmla="*/ 732731 h 1713743"/>
                <a:gd name="connsiteX6" fmla="*/ 4408498 w 6612747"/>
                <a:gd name="connsiteY6" fmla="*/ 823566 h 1713743"/>
                <a:gd name="connsiteX7" fmla="*/ 4771836 w 6612747"/>
                <a:gd name="connsiteY7" fmla="*/ 962845 h 1713743"/>
                <a:gd name="connsiteX8" fmla="*/ 4971671 w 6612747"/>
                <a:gd name="connsiteY8" fmla="*/ 1035513 h 1713743"/>
                <a:gd name="connsiteX9" fmla="*/ 5498511 w 6612747"/>
                <a:gd name="connsiteY9" fmla="*/ 1283793 h 1713743"/>
                <a:gd name="connsiteX10" fmla="*/ 5855793 w 6612747"/>
                <a:gd name="connsiteY10" fmla="*/ 1417017 h 1713743"/>
                <a:gd name="connsiteX11" fmla="*/ 5916349 w 6612747"/>
                <a:gd name="connsiteY11" fmla="*/ 1441240 h 1713743"/>
                <a:gd name="connsiteX12" fmla="*/ 6116185 w 6612747"/>
                <a:gd name="connsiteY12" fmla="*/ 1526019 h 1713743"/>
                <a:gd name="connsiteX13" fmla="*/ 6497690 w 6612747"/>
                <a:gd name="connsiteY13" fmla="*/ 1659242 h 1713743"/>
                <a:gd name="connsiteX14" fmla="*/ 6612747 w 6612747"/>
                <a:gd name="connsiteY14"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408498 w 6612747"/>
                <a:gd name="connsiteY5" fmla="*/ 823566 h 1713743"/>
                <a:gd name="connsiteX6" fmla="*/ 4771836 w 6612747"/>
                <a:gd name="connsiteY6" fmla="*/ 962845 h 1713743"/>
                <a:gd name="connsiteX7" fmla="*/ 4971671 w 6612747"/>
                <a:gd name="connsiteY7" fmla="*/ 1035513 h 1713743"/>
                <a:gd name="connsiteX8" fmla="*/ 5498511 w 6612747"/>
                <a:gd name="connsiteY8" fmla="*/ 1283793 h 1713743"/>
                <a:gd name="connsiteX9" fmla="*/ 5855793 w 6612747"/>
                <a:gd name="connsiteY9" fmla="*/ 1417017 h 1713743"/>
                <a:gd name="connsiteX10" fmla="*/ 5916349 w 6612747"/>
                <a:gd name="connsiteY10" fmla="*/ 1441240 h 1713743"/>
                <a:gd name="connsiteX11" fmla="*/ 6116185 w 6612747"/>
                <a:gd name="connsiteY11" fmla="*/ 1526019 h 1713743"/>
                <a:gd name="connsiteX12" fmla="*/ 6497690 w 6612747"/>
                <a:gd name="connsiteY12" fmla="*/ 1659242 h 1713743"/>
                <a:gd name="connsiteX13" fmla="*/ 6612747 w 6612747"/>
                <a:gd name="connsiteY13"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771836 w 6612747"/>
                <a:gd name="connsiteY6" fmla="*/ 962845 h 1713743"/>
                <a:gd name="connsiteX7" fmla="*/ 4971671 w 6612747"/>
                <a:gd name="connsiteY7" fmla="*/ 1035513 h 1713743"/>
                <a:gd name="connsiteX8" fmla="*/ 5498511 w 6612747"/>
                <a:gd name="connsiteY8" fmla="*/ 1283793 h 1713743"/>
                <a:gd name="connsiteX9" fmla="*/ 5855793 w 6612747"/>
                <a:gd name="connsiteY9" fmla="*/ 1417017 h 1713743"/>
                <a:gd name="connsiteX10" fmla="*/ 5916349 w 6612747"/>
                <a:gd name="connsiteY10" fmla="*/ 1441240 h 1713743"/>
                <a:gd name="connsiteX11" fmla="*/ 6116185 w 6612747"/>
                <a:gd name="connsiteY11" fmla="*/ 1526019 h 1713743"/>
                <a:gd name="connsiteX12" fmla="*/ 6497690 w 6612747"/>
                <a:gd name="connsiteY12" fmla="*/ 1659242 h 1713743"/>
                <a:gd name="connsiteX13" fmla="*/ 6612747 w 6612747"/>
                <a:gd name="connsiteY13"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971671 w 6612747"/>
                <a:gd name="connsiteY6" fmla="*/ 1035513 h 1713743"/>
                <a:gd name="connsiteX7" fmla="*/ 5498511 w 6612747"/>
                <a:gd name="connsiteY7" fmla="*/ 1283793 h 1713743"/>
                <a:gd name="connsiteX8" fmla="*/ 5855793 w 6612747"/>
                <a:gd name="connsiteY8" fmla="*/ 1417017 h 1713743"/>
                <a:gd name="connsiteX9" fmla="*/ 5916349 w 6612747"/>
                <a:gd name="connsiteY9" fmla="*/ 1441240 h 1713743"/>
                <a:gd name="connsiteX10" fmla="*/ 6116185 w 6612747"/>
                <a:gd name="connsiteY10" fmla="*/ 1526019 h 1713743"/>
                <a:gd name="connsiteX11" fmla="*/ 6497690 w 6612747"/>
                <a:gd name="connsiteY11" fmla="*/ 1659242 h 1713743"/>
                <a:gd name="connsiteX12" fmla="*/ 6612747 w 6612747"/>
                <a:gd name="connsiteY12"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983282 w 6612747"/>
                <a:gd name="connsiteY6" fmla="*/ 1100942 h 1713743"/>
                <a:gd name="connsiteX7" fmla="*/ 5498511 w 6612747"/>
                <a:gd name="connsiteY7" fmla="*/ 1283793 h 1713743"/>
                <a:gd name="connsiteX8" fmla="*/ 5855793 w 6612747"/>
                <a:gd name="connsiteY8" fmla="*/ 1417017 h 1713743"/>
                <a:gd name="connsiteX9" fmla="*/ 5916349 w 6612747"/>
                <a:gd name="connsiteY9" fmla="*/ 1441240 h 1713743"/>
                <a:gd name="connsiteX10" fmla="*/ 6116185 w 6612747"/>
                <a:gd name="connsiteY10" fmla="*/ 1526019 h 1713743"/>
                <a:gd name="connsiteX11" fmla="*/ 6497690 w 6612747"/>
                <a:gd name="connsiteY11" fmla="*/ 1659242 h 1713743"/>
                <a:gd name="connsiteX12" fmla="*/ 6612747 w 6612747"/>
                <a:gd name="connsiteY12"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983282 w 6612747"/>
                <a:gd name="connsiteY6" fmla="*/ 1100942 h 1713743"/>
                <a:gd name="connsiteX7" fmla="*/ 5498511 w 6612747"/>
                <a:gd name="connsiteY7" fmla="*/ 1283793 h 1713743"/>
                <a:gd name="connsiteX8" fmla="*/ 5916349 w 6612747"/>
                <a:gd name="connsiteY8" fmla="*/ 1441240 h 1713743"/>
                <a:gd name="connsiteX9" fmla="*/ 6116185 w 6612747"/>
                <a:gd name="connsiteY9" fmla="*/ 1526019 h 1713743"/>
                <a:gd name="connsiteX10" fmla="*/ 6497690 w 6612747"/>
                <a:gd name="connsiteY10" fmla="*/ 1659242 h 1713743"/>
                <a:gd name="connsiteX11" fmla="*/ 6612747 w 6612747"/>
                <a:gd name="connsiteY11"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983282 w 6612747"/>
                <a:gd name="connsiteY6" fmla="*/ 1100942 h 1713743"/>
                <a:gd name="connsiteX7" fmla="*/ 5498511 w 6612747"/>
                <a:gd name="connsiteY7" fmla="*/ 1283793 h 1713743"/>
                <a:gd name="connsiteX8" fmla="*/ 6116185 w 6612747"/>
                <a:gd name="connsiteY8" fmla="*/ 1526019 h 1713743"/>
                <a:gd name="connsiteX9" fmla="*/ 6497690 w 6612747"/>
                <a:gd name="connsiteY9" fmla="*/ 1659242 h 1713743"/>
                <a:gd name="connsiteX10" fmla="*/ 6612747 w 6612747"/>
                <a:gd name="connsiteY10" fmla="*/ 1713743 h 1713743"/>
                <a:gd name="connsiteX0" fmla="*/ 0 w 6612747"/>
                <a:gd name="connsiteY0" fmla="*/ 0 h 1713743"/>
                <a:gd name="connsiteX1" fmla="*/ 944678 w 6612747"/>
                <a:gd name="connsiteY1" fmla="*/ 205891 h 1713743"/>
                <a:gd name="connsiteX2" fmla="*/ 1998357 w 6612747"/>
                <a:gd name="connsiteY2" fmla="*/ 333060 h 1713743"/>
                <a:gd name="connsiteX3" fmla="*/ 2876424 w 6612747"/>
                <a:gd name="connsiteY3" fmla="*/ 526840 h 1713743"/>
                <a:gd name="connsiteX4" fmla="*/ 3500153 w 6612747"/>
                <a:gd name="connsiteY4" fmla="*/ 623730 h 1713743"/>
                <a:gd name="connsiteX5" fmla="*/ 4228520 w 6612747"/>
                <a:gd name="connsiteY5" fmla="*/ 914160 h 1713743"/>
                <a:gd name="connsiteX6" fmla="*/ 4983282 w 6612747"/>
                <a:gd name="connsiteY6" fmla="*/ 1100942 h 1713743"/>
                <a:gd name="connsiteX7" fmla="*/ 5498511 w 6612747"/>
                <a:gd name="connsiteY7" fmla="*/ 1283793 h 1713743"/>
                <a:gd name="connsiteX8" fmla="*/ 6116185 w 6612747"/>
                <a:gd name="connsiteY8" fmla="*/ 1526019 h 1713743"/>
                <a:gd name="connsiteX9" fmla="*/ 6612747 w 6612747"/>
                <a:gd name="connsiteY9" fmla="*/ 1713743 h 1713743"/>
                <a:gd name="connsiteX0" fmla="*/ 0 w 6659193"/>
                <a:gd name="connsiteY0" fmla="*/ 0 h 1643281"/>
                <a:gd name="connsiteX1" fmla="*/ 944678 w 6659193"/>
                <a:gd name="connsiteY1" fmla="*/ 205891 h 1643281"/>
                <a:gd name="connsiteX2" fmla="*/ 1998357 w 6659193"/>
                <a:gd name="connsiteY2" fmla="*/ 333060 h 1643281"/>
                <a:gd name="connsiteX3" fmla="*/ 2876424 w 6659193"/>
                <a:gd name="connsiteY3" fmla="*/ 526840 h 1643281"/>
                <a:gd name="connsiteX4" fmla="*/ 3500153 w 6659193"/>
                <a:gd name="connsiteY4" fmla="*/ 623730 h 1643281"/>
                <a:gd name="connsiteX5" fmla="*/ 4228520 w 6659193"/>
                <a:gd name="connsiteY5" fmla="*/ 914160 h 1643281"/>
                <a:gd name="connsiteX6" fmla="*/ 4983282 w 6659193"/>
                <a:gd name="connsiteY6" fmla="*/ 1100942 h 1643281"/>
                <a:gd name="connsiteX7" fmla="*/ 5498511 w 6659193"/>
                <a:gd name="connsiteY7" fmla="*/ 1283793 h 1643281"/>
                <a:gd name="connsiteX8" fmla="*/ 6116185 w 6659193"/>
                <a:gd name="connsiteY8" fmla="*/ 1526019 h 1643281"/>
                <a:gd name="connsiteX9" fmla="*/ 6659193 w 6659193"/>
                <a:gd name="connsiteY9" fmla="*/ 1643281 h 1643281"/>
                <a:gd name="connsiteX0" fmla="*/ 0 w 6659193"/>
                <a:gd name="connsiteY0" fmla="*/ 0 h 1643281"/>
                <a:gd name="connsiteX1" fmla="*/ 944678 w 6659193"/>
                <a:gd name="connsiteY1" fmla="*/ 205891 h 1643281"/>
                <a:gd name="connsiteX2" fmla="*/ 1998357 w 6659193"/>
                <a:gd name="connsiteY2" fmla="*/ 333060 h 1643281"/>
                <a:gd name="connsiteX3" fmla="*/ 2876424 w 6659193"/>
                <a:gd name="connsiteY3" fmla="*/ 526840 h 1643281"/>
                <a:gd name="connsiteX4" fmla="*/ 3500153 w 6659193"/>
                <a:gd name="connsiteY4" fmla="*/ 623730 h 1643281"/>
                <a:gd name="connsiteX5" fmla="*/ 4228520 w 6659193"/>
                <a:gd name="connsiteY5" fmla="*/ 914160 h 1643281"/>
                <a:gd name="connsiteX6" fmla="*/ 4983282 w 6659193"/>
                <a:gd name="connsiteY6" fmla="*/ 1100942 h 1643281"/>
                <a:gd name="connsiteX7" fmla="*/ 5498511 w 6659193"/>
                <a:gd name="connsiteY7" fmla="*/ 1283793 h 1643281"/>
                <a:gd name="connsiteX8" fmla="*/ 6029098 w 6659193"/>
                <a:gd name="connsiteY8" fmla="*/ 1460590 h 1643281"/>
                <a:gd name="connsiteX9" fmla="*/ 6659193 w 6659193"/>
                <a:gd name="connsiteY9" fmla="*/ 1643281 h 164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9193" h="1643281">
                  <a:moveTo>
                    <a:pt x="0" y="0"/>
                  </a:moveTo>
                  <a:lnTo>
                    <a:pt x="944678" y="205891"/>
                  </a:lnTo>
                  <a:cubicBezTo>
                    <a:pt x="1277737" y="261401"/>
                    <a:pt x="1676399" y="279569"/>
                    <a:pt x="1998357" y="333060"/>
                  </a:cubicBezTo>
                  <a:lnTo>
                    <a:pt x="2876424" y="526840"/>
                  </a:lnTo>
                  <a:cubicBezTo>
                    <a:pt x="3126723" y="575285"/>
                    <a:pt x="3302336" y="589415"/>
                    <a:pt x="3500153" y="623730"/>
                  </a:cubicBezTo>
                  <a:lnTo>
                    <a:pt x="4228520" y="914160"/>
                  </a:lnTo>
                  <a:lnTo>
                    <a:pt x="4983282" y="1100942"/>
                  </a:lnTo>
                  <a:lnTo>
                    <a:pt x="5498511" y="1283793"/>
                  </a:lnTo>
                  <a:lnTo>
                    <a:pt x="6029098" y="1460590"/>
                  </a:lnTo>
                  <a:lnTo>
                    <a:pt x="6659193" y="1643281"/>
                  </a:lnTo>
                </a:path>
              </a:pathLst>
            </a:custGeom>
            <a:noFill/>
            <a:ln w="57150">
              <a:solidFill>
                <a:srgbClr val="76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extBox 7"/>
            <p:cNvSpPr txBox="1"/>
            <p:nvPr/>
          </p:nvSpPr>
          <p:spPr>
            <a:xfrm>
              <a:off x="3821974" y="2146749"/>
              <a:ext cx="1957587" cy="523220"/>
            </a:xfrm>
            <a:prstGeom prst="rect">
              <a:avLst/>
            </a:prstGeom>
            <a:noFill/>
          </p:spPr>
          <p:txBody>
            <a:bodyPr wrap="none" rtlCol="0">
              <a:spAutoFit/>
            </a:bodyPr>
            <a:lstStyle/>
            <a:p>
              <a:pPr algn="ctr" fontAlgn="auto">
                <a:spcBef>
                  <a:spcPts val="0"/>
                </a:spcBef>
                <a:spcAft>
                  <a:spcPts val="0"/>
                </a:spcAft>
              </a:pPr>
              <a:r>
                <a:rPr lang="en-US" sz="2800" b="1" dirty="0" smtClean="0">
                  <a:solidFill>
                    <a:srgbClr val="56953D"/>
                  </a:solidFill>
                  <a:effectLst>
                    <a:outerShdw blurRad="25400" dist="12700" dir="8100000" algn="tr" rotWithShape="0">
                      <a:prstClr val="white">
                        <a:alpha val="40000"/>
                      </a:prstClr>
                    </a:outerShdw>
                  </a:effectLst>
                  <a:latin typeface="Century Gothic" pitchFamily="34" charset="0"/>
                </a:rPr>
                <a:t>Resources</a:t>
              </a:r>
              <a:endParaRPr lang="en-US" sz="1600" dirty="0">
                <a:solidFill>
                  <a:srgbClr val="56953D"/>
                </a:solidFill>
                <a:effectLst>
                  <a:outerShdw blurRad="25400" dist="12700" dir="8100000" algn="tr" rotWithShape="0">
                    <a:prstClr val="white">
                      <a:alpha val="40000"/>
                    </a:prstClr>
                  </a:outerShdw>
                </a:effectLst>
                <a:latin typeface="Century Gothic" pitchFamily="34" charset="0"/>
              </a:endParaRPr>
            </a:p>
          </p:txBody>
        </p:sp>
      </p:grpSp>
      <p:grpSp>
        <p:nvGrpSpPr>
          <p:cNvPr id="4" name="Group 9"/>
          <p:cNvGrpSpPr/>
          <p:nvPr/>
        </p:nvGrpSpPr>
        <p:grpSpPr>
          <a:xfrm>
            <a:off x="1351949" y="3909726"/>
            <a:ext cx="6916457" cy="1358130"/>
            <a:chOff x="1351949" y="3909726"/>
            <a:chExt cx="6916457" cy="1358130"/>
          </a:xfrm>
        </p:grpSpPr>
        <p:sp>
          <p:nvSpPr>
            <p:cNvPr id="6" name="Freeform 5"/>
            <p:cNvSpPr/>
            <p:nvPr/>
          </p:nvSpPr>
          <p:spPr>
            <a:xfrm>
              <a:off x="1351949" y="3909726"/>
              <a:ext cx="6916457" cy="1358130"/>
            </a:xfrm>
            <a:custGeom>
              <a:avLst/>
              <a:gdLst>
                <a:gd name="connsiteX0" fmla="*/ 0 w 6636969"/>
                <a:gd name="connsiteY0" fmla="*/ 2870369 h 2870369"/>
                <a:gd name="connsiteX1" fmla="*/ 817510 w 6636969"/>
                <a:gd name="connsiteY1" fmla="*/ 2622088 h 2870369"/>
                <a:gd name="connsiteX2" fmla="*/ 1544185 w 6636969"/>
                <a:gd name="connsiteY2" fmla="*/ 2470697 h 2870369"/>
                <a:gd name="connsiteX3" fmla="*/ 2264805 w 6636969"/>
                <a:gd name="connsiteY3" fmla="*/ 2204249 h 2870369"/>
                <a:gd name="connsiteX4" fmla="*/ 2834034 w 6636969"/>
                <a:gd name="connsiteY4" fmla="*/ 2064970 h 2870369"/>
                <a:gd name="connsiteX5" fmla="*/ 3542543 w 6636969"/>
                <a:gd name="connsiteY5" fmla="*/ 1810634 h 2870369"/>
                <a:gd name="connsiteX6" fmla="*/ 3603099 w 6636969"/>
                <a:gd name="connsiteY6" fmla="*/ 1786411 h 2870369"/>
                <a:gd name="connsiteX7" fmla="*/ 4075438 w 6636969"/>
                <a:gd name="connsiteY7" fmla="*/ 1635020 h 2870369"/>
                <a:gd name="connsiteX8" fmla="*/ 4687057 w 6636969"/>
                <a:gd name="connsiteY8" fmla="*/ 1229293 h 2870369"/>
                <a:gd name="connsiteX9" fmla="*/ 5322898 w 6636969"/>
                <a:gd name="connsiteY9" fmla="*/ 926512 h 2870369"/>
                <a:gd name="connsiteX10" fmla="*/ 5843682 w 6636969"/>
                <a:gd name="connsiteY10" fmla="*/ 460228 h 2870369"/>
                <a:gd name="connsiteX11" fmla="*/ 5886071 w 6636969"/>
                <a:gd name="connsiteY11" fmla="*/ 423894 h 2870369"/>
                <a:gd name="connsiteX12" fmla="*/ 5910294 w 6636969"/>
                <a:gd name="connsiteY12" fmla="*/ 411783 h 2870369"/>
                <a:gd name="connsiteX13" fmla="*/ 6636969 w 6636969"/>
                <a:gd name="connsiteY13" fmla="*/ 0 h 2870369"/>
                <a:gd name="connsiteX0" fmla="*/ 0 w 6636969"/>
                <a:gd name="connsiteY0" fmla="*/ 2870369 h 2870369"/>
                <a:gd name="connsiteX1" fmla="*/ 817510 w 6636969"/>
                <a:gd name="connsiteY1" fmla="*/ 2622088 h 2870369"/>
                <a:gd name="connsiteX2" fmla="*/ 1544185 w 6636969"/>
                <a:gd name="connsiteY2" fmla="*/ 2470697 h 2870369"/>
                <a:gd name="connsiteX3" fmla="*/ 2264805 w 6636969"/>
                <a:gd name="connsiteY3" fmla="*/ 2204249 h 2870369"/>
                <a:gd name="connsiteX4" fmla="*/ 2834034 w 6636969"/>
                <a:gd name="connsiteY4" fmla="*/ 2064970 h 2870369"/>
                <a:gd name="connsiteX5" fmla="*/ 3542543 w 6636969"/>
                <a:gd name="connsiteY5" fmla="*/ 1810634 h 2870369"/>
                <a:gd name="connsiteX6" fmla="*/ 3603099 w 6636969"/>
                <a:gd name="connsiteY6" fmla="*/ 1786411 h 2870369"/>
                <a:gd name="connsiteX7" fmla="*/ 4075438 w 6636969"/>
                <a:gd name="connsiteY7" fmla="*/ 1635020 h 2870369"/>
                <a:gd name="connsiteX8" fmla="*/ 4687057 w 6636969"/>
                <a:gd name="connsiteY8" fmla="*/ 1229293 h 2870369"/>
                <a:gd name="connsiteX9" fmla="*/ 5322898 w 6636969"/>
                <a:gd name="connsiteY9" fmla="*/ 926512 h 2870369"/>
                <a:gd name="connsiteX10" fmla="*/ 5886071 w 6636969"/>
                <a:gd name="connsiteY10" fmla="*/ 423894 h 2870369"/>
                <a:gd name="connsiteX11" fmla="*/ 5910294 w 6636969"/>
                <a:gd name="connsiteY11" fmla="*/ 411783 h 2870369"/>
                <a:gd name="connsiteX12" fmla="*/ 6636969 w 6636969"/>
                <a:gd name="connsiteY12" fmla="*/ 0 h 2870369"/>
                <a:gd name="connsiteX0" fmla="*/ 0 w 6636969"/>
                <a:gd name="connsiteY0" fmla="*/ 2870369 h 2870369"/>
                <a:gd name="connsiteX1" fmla="*/ 817510 w 6636969"/>
                <a:gd name="connsiteY1" fmla="*/ 2622088 h 2870369"/>
                <a:gd name="connsiteX2" fmla="*/ 1544185 w 6636969"/>
                <a:gd name="connsiteY2" fmla="*/ 2470697 h 2870369"/>
                <a:gd name="connsiteX3" fmla="*/ 2264805 w 6636969"/>
                <a:gd name="connsiteY3" fmla="*/ 2204249 h 2870369"/>
                <a:gd name="connsiteX4" fmla="*/ 2834034 w 6636969"/>
                <a:gd name="connsiteY4" fmla="*/ 2064970 h 2870369"/>
                <a:gd name="connsiteX5" fmla="*/ 3542543 w 6636969"/>
                <a:gd name="connsiteY5" fmla="*/ 1810634 h 2870369"/>
                <a:gd name="connsiteX6" fmla="*/ 3603099 w 6636969"/>
                <a:gd name="connsiteY6" fmla="*/ 1786411 h 2870369"/>
                <a:gd name="connsiteX7" fmla="*/ 4075438 w 6636969"/>
                <a:gd name="connsiteY7" fmla="*/ 1635020 h 2870369"/>
                <a:gd name="connsiteX8" fmla="*/ 4687057 w 6636969"/>
                <a:gd name="connsiteY8" fmla="*/ 1229293 h 2870369"/>
                <a:gd name="connsiteX9" fmla="*/ 5322898 w 6636969"/>
                <a:gd name="connsiteY9" fmla="*/ 926512 h 2870369"/>
                <a:gd name="connsiteX10" fmla="*/ 5910294 w 6636969"/>
                <a:gd name="connsiteY10" fmla="*/ 411783 h 2870369"/>
                <a:gd name="connsiteX11" fmla="*/ 6636969 w 6636969"/>
                <a:gd name="connsiteY11" fmla="*/ 0 h 2870369"/>
                <a:gd name="connsiteX0" fmla="*/ 0 w 6636969"/>
                <a:gd name="connsiteY0" fmla="*/ 2870369 h 2870369"/>
                <a:gd name="connsiteX1" fmla="*/ 817510 w 6636969"/>
                <a:gd name="connsiteY1" fmla="*/ 2622088 h 2870369"/>
                <a:gd name="connsiteX2" fmla="*/ 1544185 w 6636969"/>
                <a:gd name="connsiteY2" fmla="*/ 2470697 h 2870369"/>
                <a:gd name="connsiteX3" fmla="*/ 2264805 w 6636969"/>
                <a:gd name="connsiteY3" fmla="*/ 2204249 h 2870369"/>
                <a:gd name="connsiteX4" fmla="*/ 2834034 w 6636969"/>
                <a:gd name="connsiteY4" fmla="*/ 2064970 h 2870369"/>
                <a:gd name="connsiteX5" fmla="*/ 3542543 w 6636969"/>
                <a:gd name="connsiteY5" fmla="*/ 1810634 h 2870369"/>
                <a:gd name="connsiteX6" fmla="*/ 3603099 w 6636969"/>
                <a:gd name="connsiteY6" fmla="*/ 1786411 h 2870369"/>
                <a:gd name="connsiteX7" fmla="*/ 4075438 w 6636969"/>
                <a:gd name="connsiteY7" fmla="*/ 1635020 h 2870369"/>
                <a:gd name="connsiteX8" fmla="*/ 4687057 w 6636969"/>
                <a:gd name="connsiteY8" fmla="*/ 1229293 h 2870369"/>
                <a:gd name="connsiteX9" fmla="*/ 5322898 w 6636969"/>
                <a:gd name="connsiteY9" fmla="*/ 926512 h 2870369"/>
                <a:gd name="connsiteX10" fmla="*/ 5979964 w 6636969"/>
                <a:gd name="connsiteY10" fmla="*/ 641897 h 2870369"/>
                <a:gd name="connsiteX11" fmla="*/ 6636969 w 6636969"/>
                <a:gd name="connsiteY11" fmla="*/ 0 h 2870369"/>
                <a:gd name="connsiteX0" fmla="*/ 0 w 6706637"/>
                <a:gd name="connsiteY0" fmla="*/ 2464641 h 2464641"/>
                <a:gd name="connsiteX1" fmla="*/ 817510 w 6706637"/>
                <a:gd name="connsiteY1" fmla="*/ 2216360 h 2464641"/>
                <a:gd name="connsiteX2" fmla="*/ 1544185 w 6706637"/>
                <a:gd name="connsiteY2" fmla="*/ 2064969 h 2464641"/>
                <a:gd name="connsiteX3" fmla="*/ 2264805 w 6706637"/>
                <a:gd name="connsiteY3" fmla="*/ 1798521 h 2464641"/>
                <a:gd name="connsiteX4" fmla="*/ 2834034 w 6706637"/>
                <a:gd name="connsiteY4" fmla="*/ 1659242 h 2464641"/>
                <a:gd name="connsiteX5" fmla="*/ 3542543 w 6706637"/>
                <a:gd name="connsiteY5" fmla="*/ 1404906 h 2464641"/>
                <a:gd name="connsiteX6" fmla="*/ 3603099 w 6706637"/>
                <a:gd name="connsiteY6" fmla="*/ 1380683 h 2464641"/>
                <a:gd name="connsiteX7" fmla="*/ 4075438 w 6706637"/>
                <a:gd name="connsiteY7" fmla="*/ 1229292 h 2464641"/>
                <a:gd name="connsiteX8" fmla="*/ 4687057 w 6706637"/>
                <a:gd name="connsiteY8" fmla="*/ 823565 h 2464641"/>
                <a:gd name="connsiteX9" fmla="*/ 5322898 w 6706637"/>
                <a:gd name="connsiteY9" fmla="*/ 520784 h 2464641"/>
                <a:gd name="connsiteX10" fmla="*/ 5979964 w 6706637"/>
                <a:gd name="connsiteY10" fmla="*/ 236169 h 2464641"/>
                <a:gd name="connsiteX11" fmla="*/ 6706637 w 6706637"/>
                <a:gd name="connsiteY11" fmla="*/ 0 h 2464641"/>
                <a:gd name="connsiteX0" fmla="*/ 0 w 6619552"/>
                <a:gd name="connsiteY0" fmla="*/ 2452530 h 2452530"/>
                <a:gd name="connsiteX1" fmla="*/ 817510 w 6619552"/>
                <a:gd name="connsiteY1" fmla="*/ 2204249 h 2452530"/>
                <a:gd name="connsiteX2" fmla="*/ 1544185 w 6619552"/>
                <a:gd name="connsiteY2" fmla="*/ 2052858 h 2452530"/>
                <a:gd name="connsiteX3" fmla="*/ 2264805 w 6619552"/>
                <a:gd name="connsiteY3" fmla="*/ 1786410 h 2452530"/>
                <a:gd name="connsiteX4" fmla="*/ 2834034 w 6619552"/>
                <a:gd name="connsiteY4" fmla="*/ 1647131 h 2452530"/>
                <a:gd name="connsiteX5" fmla="*/ 3542543 w 6619552"/>
                <a:gd name="connsiteY5" fmla="*/ 1392795 h 2452530"/>
                <a:gd name="connsiteX6" fmla="*/ 3603099 w 6619552"/>
                <a:gd name="connsiteY6" fmla="*/ 1368572 h 2452530"/>
                <a:gd name="connsiteX7" fmla="*/ 4075438 w 6619552"/>
                <a:gd name="connsiteY7" fmla="*/ 1217181 h 2452530"/>
                <a:gd name="connsiteX8" fmla="*/ 4687057 w 6619552"/>
                <a:gd name="connsiteY8" fmla="*/ 811454 h 2452530"/>
                <a:gd name="connsiteX9" fmla="*/ 5322898 w 6619552"/>
                <a:gd name="connsiteY9" fmla="*/ 508673 h 2452530"/>
                <a:gd name="connsiteX10" fmla="*/ 5979964 w 6619552"/>
                <a:gd name="connsiteY10" fmla="*/ 224058 h 2452530"/>
                <a:gd name="connsiteX11" fmla="*/ 6619552 w 6619552"/>
                <a:gd name="connsiteY11" fmla="*/ 0 h 2452530"/>
                <a:gd name="connsiteX0" fmla="*/ 0 w 6619552"/>
                <a:gd name="connsiteY0" fmla="*/ 2452530 h 2452530"/>
                <a:gd name="connsiteX1" fmla="*/ 817510 w 6619552"/>
                <a:gd name="connsiteY1" fmla="*/ 2204249 h 2452530"/>
                <a:gd name="connsiteX2" fmla="*/ 1544185 w 6619552"/>
                <a:gd name="connsiteY2" fmla="*/ 2052858 h 2452530"/>
                <a:gd name="connsiteX3" fmla="*/ 2264805 w 6619552"/>
                <a:gd name="connsiteY3" fmla="*/ 1786410 h 2452530"/>
                <a:gd name="connsiteX4" fmla="*/ 2834034 w 6619552"/>
                <a:gd name="connsiteY4" fmla="*/ 1647131 h 2452530"/>
                <a:gd name="connsiteX5" fmla="*/ 3542543 w 6619552"/>
                <a:gd name="connsiteY5" fmla="*/ 1392795 h 2452530"/>
                <a:gd name="connsiteX6" fmla="*/ 4075438 w 6619552"/>
                <a:gd name="connsiteY6" fmla="*/ 1217181 h 2452530"/>
                <a:gd name="connsiteX7" fmla="*/ 4687057 w 6619552"/>
                <a:gd name="connsiteY7" fmla="*/ 811454 h 2452530"/>
                <a:gd name="connsiteX8" fmla="*/ 5322898 w 6619552"/>
                <a:gd name="connsiteY8" fmla="*/ 508673 h 2452530"/>
                <a:gd name="connsiteX9" fmla="*/ 5979964 w 6619552"/>
                <a:gd name="connsiteY9" fmla="*/ 224058 h 2452530"/>
                <a:gd name="connsiteX10" fmla="*/ 6619552 w 6619552"/>
                <a:gd name="connsiteY10" fmla="*/ 0 h 245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9552" h="2452530">
                  <a:moveTo>
                    <a:pt x="0" y="2452530"/>
                  </a:moveTo>
                  <a:lnTo>
                    <a:pt x="817510" y="2204249"/>
                  </a:lnTo>
                  <a:lnTo>
                    <a:pt x="1544185" y="2052858"/>
                  </a:lnTo>
                  <a:lnTo>
                    <a:pt x="2264805" y="1786410"/>
                  </a:lnTo>
                  <a:lnTo>
                    <a:pt x="2834034" y="1647131"/>
                  </a:lnTo>
                  <a:lnTo>
                    <a:pt x="3542543" y="1392795"/>
                  </a:lnTo>
                  <a:lnTo>
                    <a:pt x="4075438" y="1217181"/>
                  </a:lnTo>
                  <a:lnTo>
                    <a:pt x="4687057" y="811454"/>
                  </a:lnTo>
                  <a:lnTo>
                    <a:pt x="5322898" y="508673"/>
                  </a:lnTo>
                  <a:cubicBezTo>
                    <a:pt x="5541920" y="413801"/>
                    <a:pt x="5763855" y="308837"/>
                    <a:pt x="5979964" y="224058"/>
                  </a:cubicBezTo>
                  <a:cubicBezTo>
                    <a:pt x="6196073" y="139279"/>
                    <a:pt x="6377328" y="78723"/>
                    <a:pt x="6619552" y="0"/>
                  </a:cubicBezTo>
                </a:path>
              </a:pathLst>
            </a:custGeom>
            <a:no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TextBox 8"/>
            <p:cNvSpPr txBox="1"/>
            <p:nvPr/>
          </p:nvSpPr>
          <p:spPr>
            <a:xfrm>
              <a:off x="3725455" y="3909726"/>
              <a:ext cx="1693091" cy="523220"/>
            </a:xfrm>
            <a:prstGeom prst="rect">
              <a:avLst/>
            </a:prstGeom>
            <a:noFill/>
          </p:spPr>
          <p:txBody>
            <a:bodyPr wrap="none" rtlCol="0">
              <a:spAutoFit/>
            </a:bodyPr>
            <a:lstStyle/>
            <a:p>
              <a:pPr algn="ctr" fontAlgn="auto">
                <a:spcBef>
                  <a:spcPts val="0"/>
                </a:spcBef>
                <a:spcAft>
                  <a:spcPts val="0"/>
                </a:spcAft>
              </a:pPr>
              <a:r>
                <a:rPr lang="en-US" sz="2800" b="1" dirty="0" smtClean="0">
                  <a:solidFill>
                    <a:srgbClr val="C00000"/>
                  </a:solidFill>
                  <a:effectLst>
                    <a:outerShdw blurRad="25400" dist="12700" dir="8100000" algn="tr" rotWithShape="0">
                      <a:prstClr val="white">
                        <a:alpha val="40000"/>
                      </a:prstClr>
                    </a:outerShdw>
                  </a:effectLst>
                  <a:latin typeface="Century Gothic" pitchFamily="34" charset="0"/>
                </a:rPr>
                <a:t>Demand</a:t>
              </a:r>
              <a:endParaRPr lang="en-US" sz="1600" dirty="0">
                <a:solidFill>
                  <a:srgbClr val="C00000"/>
                </a:solidFill>
                <a:effectLst>
                  <a:outerShdw blurRad="25400" dist="12700" dir="8100000" algn="tr" rotWithShape="0">
                    <a:prstClr val="white">
                      <a:alpha val="40000"/>
                    </a:prstClr>
                  </a:outerShdw>
                </a:effectLst>
                <a:latin typeface="Century Gothic" pitchFamily="34" charset="0"/>
              </a:endParaRPr>
            </a:p>
          </p:txBody>
        </p:sp>
      </p:grpSp>
    </p:spTree>
    <p:extLst>
      <p:ext uri="{BB962C8B-B14F-4D97-AF65-F5344CB8AC3E}">
        <p14:creationId xmlns:p14="http://schemas.microsoft.com/office/powerpoint/2010/main" val="3925497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6139" y="221053"/>
            <a:ext cx="8745360" cy="657226"/>
          </a:xfrm>
          <a:noFill/>
          <a:ln w="28575">
            <a:noFill/>
          </a:ln>
        </p:spPr>
        <p:txBody>
          <a:bodyPr vert="horz" lIns="91440" tIns="91440" rIns="91440" bIns="45720" rtlCol="0" anchor="ctr">
            <a:noAutofit/>
          </a:bodyPr>
          <a:lstStyle/>
          <a:p>
            <a:r>
              <a:rPr lang="en-US" i="1" dirty="0" smtClean="0"/>
              <a:t>Our Mission: Nourishing Lives</a:t>
            </a:r>
            <a:endParaRPr lang="en-US" i="1" dirty="0"/>
          </a:p>
        </p:txBody>
      </p:sp>
      <p:grpSp>
        <p:nvGrpSpPr>
          <p:cNvPr id="2" name="Group 5"/>
          <p:cNvGrpSpPr/>
          <p:nvPr/>
        </p:nvGrpSpPr>
        <p:grpSpPr>
          <a:xfrm>
            <a:off x="-173703" y="2210937"/>
            <a:ext cx="3581400" cy="3044518"/>
            <a:chOff x="152400" y="1194706"/>
            <a:chExt cx="3124200" cy="2473792"/>
          </a:xfrm>
        </p:grpSpPr>
        <p:pic>
          <p:nvPicPr>
            <p:cNvPr id="7" name="Picture 5"/>
            <p:cNvPicPr>
              <a:picLocks noChangeAspect="1" noChangeArrowheads="1"/>
            </p:cNvPicPr>
            <p:nvPr/>
          </p:nvPicPr>
          <p:blipFill>
            <a:blip r:embed="rId3" cstate="print"/>
            <a:srcRect l="51112" t="39951" r="33333" b="43778"/>
            <a:stretch>
              <a:fillRect/>
            </a:stretch>
          </p:blipFill>
          <p:spPr bwMode="auto">
            <a:xfrm>
              <a:off x="542039" y="1194706"/>
              <a:ext cx="2201161" cy="1472295"/>
            </a:xfrm>
            <a:prstGeom prst="rect">
              <a:avLst/>
            </a:prstGeom>
            <a:noFill/>
            <a:ln w="28575">
              <a:solidFill>
                <a:srgbClr val="0070C0"/>
              </a:solidFill>
              <a:miter lim="800000"/>
              <a:headEnd/>
              <a:tailEnd/>
            </a:ln>
          </p:spPr>
        </p:pic>
        <p:sp>
          <p:nvSpPr>
            <p:cNvPr id="9" name="TextBox 8"/>
            <p:cNvSpPr txBox="1"/>
            <p:nvPr/>
          </p:nvSpPr>
          <p:spPr>
            <a:xfrm>
              <a:off x="152400" y="2743200"/>
              <a:ext cx="3124200" cy="925298"/>
            </a:xfrm>
            <a:prstGeom prst="rect">
              <a:avLst/>
            </a:prstGeom>
            <a:noFill/>
          </p:spPr>
          <p:txBody>
            <a:bodyPr wrap="square" rtlCol="0">
              <a:spAutoFit/>
            </a:bodyPr>
            <a:lstStyle/>
            <a:p>
              <a:pPr algn="ctr" fontAlgn="auto">
                <a:spcBef>
                  <a:spcPts val="0"/>
                </a:spcBef>
                <a:spcAft>
                  <a:spcPts val="0"/>
                </a:spcAft>
              </a:pPr>
              <a:r>
                <a:rPr lang="en-US" sz="2000" b="1" dirty="0" smtClean="0">
                  <a:solidFill>
                    <a:srgbClr val="0070C0"/>
                  </a:solidFill>
                  <a:latin typeface="Arial"/>
                </a:rPr>
                <a:t>HEALTH</a:t>
              </a:r>
            </a:p>
            <a:p>
              <a:pPr algn="ctr" fontAlgn="auto">
                <a:spcBef>
                  <a:spcPts val="0"/>
                </a:spcBef>
                <a:spcAft>
                  <a:spcPts val="0"/>
                </a:spcAft>
              </a:pPr>
              <a:r>
                <a:rPr lang="en-US" sz="2000" b="1" dirty="0" smtClean="0">
                  <a:solidFill>
                    <a:srgbClr val="0070C0"/>
                  </a:solidFill>
                  <a:latin typeface="Arial"/>
                </a:rPr>
                <a:t>Nourishment </a:t>
              </a:r>
              <a:r>
                <a:rPr lang="en-US" sz="2000" dirty="0" smtClean="0">
                  <a:solidFill>
                    <a:srgbClr val="0070C0"/>
                  </a:solidFill>
                  <a:latin typeface="Arial"/>
                </a:rPr>
                <a:t>we provide</a:t>
              </a:r>
            </a:p>
            <a:p>
              <a:pPr algn="ctr" fontAlgn="auto">
                <a:spcBef>
                  <a:spcPts val="0"/>
                </a:spcBef>
                <a:spcAft>
                  <a:spcPts val="0"/>
                </a:spcAft>
              </a:pPr>
              <a:r>
                <a:rPr lang="en-US" sz="1400" dirty="0" smtClean="0">
                  <a:solidFill>
                    <a:srgbClr val="0070C0"/>
                  </a:solidFill>
                  <a:latin typeface="Arial"/>
                </a:rPr>
                <a:t/>
              </a:r>
              <a:br>
                <a:rPr lang="en-US" sz="1400" dirty="0" smtClean="0">
                  <a:solidFill>
                    <a:srgbClr val="0070C0"/>
                  </a:solidFill>
                  <a:latin typeface="Arial"/>
                </a:rPr>
              </a:br>
              <a:endParaRPr lang="en-US" sz="1400" dirty="0">
                <a:solidFill>
                  <a:srgbClr val="0070C0"/>
                </a:solidFill>
                <a:latin typeface="Arial"/>
              </a:endParaRPr>
            </a:p>
          </p:txBody>
        </p:sp>
      </p:grpSp>
      <p:grpSp>
        <p:nvGrpSpPr>
          <p:cNvPr id="3" name="Group 10"/>
          <p:cNvGrpSpPr/>
          <p:nvPr/>
        </p:nvGrpSpPr>
        <p:grpSpPr>
          <a:xfrm>
            <a:off x="2492992" y="2209800"/>
            <a:ext cx="3810000" cy="3340915"/>
            <a:chOff x="3048000" y="1295400"/>
            <a:chExt cx="3124200" cy="2553349"/>
          </a:xfrm>
        </p:grpSpPr>
        <p:sp>
          <p:nvSpPr>
            <p:cNvPr id="12" name="TextBox 11"/>
            <p:cNvSpPr txBox="1"/>
            <p:nvPr/>
          </p:nvSpPr>
          <p:spPr>
            <a:xfrm>
              <a:off x="3048000" y="2743200"/>
              <a:ext cx="3124200" cy="1105549"/>
            </a:xfrm>
            <a:prstGeom prst="rect">
              <a:avLst/>
            </a:prstGeom>
            <a:noFill/>
          </p:spPr>
          <p:txBody>
            <a:bodyPr wrap="square" rtlCol="0">
              <a:spAutoFit/>
            </a:bodyPr>
            <a:lstStyle/>
            <a:p>
              <a:pPr algn="ctr" fontAlgn="auto">
                <a:spcBef>
                  <a:spcPts val="0"/>
                </a:spcBef>
                <a:spcAft>
                  <a:spcPts val="0"/>
                </a:spcAft>
              </a:pPr>
              <a:r>
                <a:rPr lang="en-US" sz="2000" b="1" dirty="0" smtClean="0">
                  <a:solidFill>
                    <a:srgbClr val="FA7406"/>
                  </a:solidFill>
                  <a:latin typeface="Arial"/>
                </a:rPr>
                <a:t>COMMUNITIES</a:t>
              </a:r>
              <a:br>
                <a:rPr lang="en-US" sz="2000" b="1" dirty="0" smtClean="0">
                  <a:solidFill>
                    <a:srgbClr val="FA7406"/>
                  </a:solidFill>
                  <a:latin typeface="Arial"/>
                </a:rPr>
              </a:br>
              <a:r>
                <a:rPr lang="en-US" sz="2000" b="1" dirty="0" smtClean="0">
                  <a:solidFill>
                    <a:srgbClr val="FA7406"/>
                  </a:solidFill>
                  <a:latin typeface="Arial"/>
                </a:rPr>
                <a:t>People</a:t>
              </a:r>
              <a:r>
                <a:rPr lang="en-US" sz="2000" dirty="0" smtClean="0">
                  <a:solidFill>
                    <a:srgbClr val="FA7406"/>
                  </a:solidFill>
                  <a:latin typeface="Arial"/>
                </a:rPr>
                <a:t> we serve</a:t>
              </a:r>
              <a:br>
                <a:rPr lang="en-US" sz="2000" dirty="0" smtClean="0">
                  <a:solidFill>
                    <a:srgbClr val="FA7406"/>
                  </a:solidFill>
                  <a:latin typeface="Arial"/>
                </a:rPr>
              </a:br>
              <a:endParaRPr lang="en-US" sz="2000" dirty="0">
                <a:solidFill>
                  <a:srgbClr val="FA7406"/>
                </a:solidFill>
                <a:latin typeface="Arial"/>
              </a:endParaRPr>
            </a:p>
            <a:p>
              <a:pPr algn="ctr" fontAlgn="auto">
                <a:spcBef>
                  <a:spcPts val="0"/>
                </a:spcBef>
                <a:spcAft>
                  <a:spcPts val="0"/>
                </a:spcAft>
              </a:pPr>
              <a:r>
                <a:rPr lang="en-US" sz="1400" dirty="0" smtClean="0">
                  <a:solidFill>
                    <a:srgbClr val="FA7406"/>
                  </a:solidFill>
                  <a:latin typeface="Arial"/>
                </a:rPr>
                <a:t/>
              </a:r>
              <a:br>
                <a:rPr lang="en-US" sz="1400" dirty="0" smtClean="0">
                  <a:solidFill>
                    <a:srgbClr val="FA7406"/>
                  </a:solidFill>
                  <a:latin typeface="Arial"/>
                </a:rPr>
              </a:br>
              <a:endParaRPr lang="en-US" sz="1400" dirty="0">
                <a:solidFill>
                  <a:srgbClr val="FA7406"/>
                </a:solidFill>
                <a:latin typeface="Arial"/>
              </a:endParaRPr>
            </a:p>
          </p:txBody>
        </p:sp>
        <p:pic>
          <p:nvPicPr>
            <p:cNvPr id="13" name="Picture 2"/>
            <p:cNvPicPr>
              <a:picLocks noChangeAspect="1" noChangeArrowheads="1"/>
            </p:cNvPicPr>
            <p:nvPr/>
          </p:nvPicPr>
          <p:blipFill>
            <a:blip r:embed="rId4" cstate="print">
              <a:lum bright="20000"/>
            </a:blip>
            <a:srcRect l="67186" t="40558" r="17888" b="43562"/>
            <a:stretch>
              <a:fillRect/>
            </a:stretch>
          </p:blipFill>
          <p:spPr bwMode="auto">
            <a:xfrm>
              <a:off x="3581400" y="1295400"/>
              <a:ext cx="2133600" cy="1395046"/>
            </a:xfrm>
            <a:prstGeom prst="rect">
              <a:avLst/>
            </a:prstGeom>
            <a:noFill/>
            <a:ln w="28575">
              <a:solidFill>
                <a:srgbClr val="0070C0"/>
              </a:solidFill>
              <a:miter lim="800000"/>
              <a:headEnd/>
              <a:tailEnd/>
            </a:ln>
          </p:spPr>
        </p:pic>
      </p:grpSp>
      <p:grpSp>
        <p:nvGrpSpPr>
          <p:cNvPr id="4" name="Group 13"/>
          <p:cNvGrpSpPr/>
          <p:nvPr/>
        </p:nvGrpSpPr>
        <p:grpSpPr>
          <a:xfrm>
            <a:off x="5540992" y="2202020"/>
            <a:ext cx="3872552" cy="3712293"/>
            <a:chOff x="6082057" y="1278742"/>
            <a:chExt cx="3124200" cy="2737213"/>
          </a:xfrm>
        </p:grpSpPr>
        <p:sp>
          <p:nvSpPr>
            <p:cNvPr id="15" name="TextBox 14"/>
            <p:cNvSpPr txBox="1"/>
            <p:nvPr/>
          </p:nvSpPr>
          <p:spPr>
            <a:xfrm>
              <a:off x="6082057" y="2660499"/>
              <a:ext cx="3124200" cy="1355456"/>
            </a:xfrm>
            <a:prstGeom prst="rect">
              <a:avLst/>
            </a:prstGeom>
            <a:noFill/>
            <a:ln>
              <a:noFill/>
            </a:ln>
          </p:spPr>
          <p:txBody>
            <a:bodyPr wrap="square" rtlCol="0">
              <a:spAutoFit/>
            </a:bodyPr>
            <a:lstStyle/>
            <a:p>
              <a:pPr algn="ctr" fontAlgn="auto">
                <a:spcBef>
                  <a:spcPts val="0"/>
                </a:spcBef>
                <a:spcAft>
                  <a:spcPts val="0"/>
                </a:spcAft>
              </a:pPr>
              <a:r>
                <a:rPr lang="en-US" sz="2000" b="1" dirty="0" smtClean="0">
                  <a:solidFill>
                    <a:srgbClr val="00B050"/>
                  </a:solidFill>
                  <a:latin typeface="Arial"/>
                </a:rPr>
                <a:t>ENVIRONMENT </a:t>
              </a:r>
              <a:br>
                <a:rPr lang="en-US" sz="2000" b="1" dirty="0" smtClean="0">
                  <a:solidFill>
                    <a:srgbClr val="00B050"/>
                  </a:solidFill>
                  <a:latin typeface="Arial"/>
                </a:rPr>
              </a:br>
              <a:r>
                <a:rPr lang="en-US" sz="2000" b="1" dirty="0" smtClean="0">
                  <a:solidFill>
                    <a:srgbClr val="00B050"/>
                  </a:solidFill>
                  <a:latin typeface="Arial"/>
                </a:rPr>
                <a:t>Planet </a:t>
              </a:r>
              <a:r>
                <a:rPr lang="en-US" sz="2000" dirty="0" smtClean="0">
                  <a:solidFill>
                    <a:srgbClr val="00B050"/>
                  </a:solidFill>
                  <a:latin typeface="Arial"/>
                </a:rPr>
                <a:t>we share</a:t>
              </a:r>
            </a:p>
            <a:p>
              <a:pPr algn="ctr" fontAlgn="auto">
                <a:spcBef>
                  <a:spcPts val="0"/>
                </a:spcBef>
                <a:spcAft>
                  <a:spcPts val="0"/>
                </a:spcAft>
              </a:pPr>
              <a:endParaRPr lang="en-US" sz="1600" dirty="0">
                <a:solidFill>
                  <a:srgbClr val="00B050"/>
                </a:solidFill>
                <a:latin typeface="Arial"/>
              </a:endParaRPr>
            </a:p>
            <a:p>
              <a:pPr algn="ctr" fontAlgn="auto">
                <a:spcBef>
                  <a:spcPts val="0"/>
                </a:spcBef>
                <a:spcAft>
                  <a:spcPts val="0"/>
                </a:spcAft>
              </a:pPr>
              <a:endParaRPr lang="en-US" sz="1400" dirty="0">
                <a:solidFill>
                  <a:srgbClr val="00B050"/>
                </a:solidFill>
                <a:latin typeface="Arial"/>
              </a:endParaRPr>
            </a:p>
            <a:p>
              <a:pPr algn="ctr" fontAlgn="auto">
                <a:spcBef>
                  <a:spcPts val="0"/>
                </a:spcBef>
                <a:spcAft>
                  <a:spcPts val="0"/>
                </a:spcAft>
              </a:pPr>
              <a:r>
                <a:rPr lang="en-US" sz="1400" dirty="0" smtClean="0">
                  <a:solidFill>
                    <a:srgbClr val="00B050"/>
                  </a:solidFill>
                  <a:latin typeface="Arial"/>
                </a:rPr>
                <a:t/>
              </a:r>
              <a:br>
                <a:rPr lang="en-US" sz="1400" dirty="0" smtClean="0">
                  <a:solidFill>
                    <a:srgbClr val="00B050"/>
                  </a:solidFill>
                  <a:latin typeface="Arial"/>
                </a:rPr>
              </a:br>
              <a:r>
                <a:rPr lang="en-US" sz="1400" dirty="0" smtClean="0">
                  <a:solidFill>
                    <a:srgbClr val="00B050"/>
                  </a:solidFill>
                  <a:latin typeface="Arial"/>
                </a:rPr>
                <a:t/>
              </a:r>
              <a:br>
                <a:rPr lang="en-US" sz="1400" dirty="0" smtClean="0">
                  <a:solidFill>
                    <a:srgbClr val="00B050"/>
                  </a:solidFill>
                  <a:latin typeface="Arial"/>
                </a:rPr>
              </a:br>
              <a:endParaRPr lang="en-US" sz="1400" dirty="0">
                <a:solidFill>
                  <a:srgbClr val="00B050"/>
                </a:solidFill>
                <a:latin typeface="Arial"/>
              </a:endParaRPr>
            </a:p>
          </p:txBody>
        </p:sp>
        <p:pic>
          <p:nvPicPr>
            <p:cNvPr id="16" name="Picture 2"/>
            <p:cNvPicPr>
              <a:picLocks noChangeAspect="1" noChangeArrowheads="1"/>
            </p:cNvPicPr>
            <p:nvPr/>
          </p:nvPicPr>
          <p:blipFill>
            <a:blip r:embed="rId4" cstate="print"/>
            <a:srcRect l="34959" t="40516" r="49619" b="44270"/>
            <a:stretch>
              <a:fillRect/>
            </a:stretch>
          </p:blipFill>
          <p:spPr bwMode="auto">
            <a:xfrm>
              <a:off x="6511462" y="1278742"/>
              <a:ext cx="2251539" cy="1365082"/>
            </a:xfrm>
            <a:prstGeom prst="rect">
              <a:avLst/>
            </a:prstGeom>
            <a:noFill/>
            <a:ln w="28575">
              <a:solidFill>
                <a:srgbClr val="0070C0"/>
              </a:solidFill>
              <a:miter lim="800000"/>
              <a:headEnd/>
              <a:tailEnd/>
            </a:ln>
          </p:spPr>
        </p:pic>
      </p:grpSp>
      <p:sp>
        <p:nvSpPr>
          <p:cNvPr id="17" name="TextBox 16"/>
          <p:cNvSpPr txBox="1"/>
          <p:nvPr/>
        </p:nvSpPr>
        <p:spPr>
          <a:xfrm>
            <a:off x="3370993" y="6264319"/>
            <a:ext cx="2415653"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70C0"/>
                </a:solidFill>
                <a:latin typeface="Arial"/>
              </a:rPr>
              <a:t>www.csr.genmills.com</a:t>
            </a:r>
            <a:endParaRPr lang="en-US" dirty="0">
              <a:solidFill>
                <a:srgbClr val="0070C0"/>
              </a:solidFill>
              <a:latin typeface="Arial"/>
            </a:endParaRPr>
          </a:p>
        </p:txBody>
      </p:sp>
    </p:spTree>
    <p:extLst>
      <p:ext uri="{BB962C8B-B14F-4D97-AF65-F5344CB8AC3E}">
        <p14:creationId xmlns:p14="http://schemas.microsoft.com/office/powerpoint/2010/main" val="3602337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7850" y="76200"/>
            <a:ext cx="9144000" cy="942975"/>
          </a:xfrm>
          <a:prstGeom prst="rect">
            <a:avLst/>
          </a:prstGeom>
        </p:spPr>
        <p:txBody>
          <a:bodyPr/>
          <a:lstStyle>
            <a:lvl1pPr algn="ctr" defTabSz="914400" rtl="0" eaLnBrk="1" latinLnBrk="0" hangingPunct="1">
              <a:lnSpc>
                <a:spcPct val="80000"/>
              </a:lnSpc>
              <a:spcBef>
                <a:spcPct val="0"/>
              </a:spcBef>
              <a:buNone/>
              <a:defRPr lang="en-US" sz="3200" b="1" kern="1200" baseline="0">
                <a:ln w="9525">
                  <a:noFill/>
                </a:ln>
                <a:solidFill>
                  <a:schemeClr val="tx1"/>
                </a:solidFill>
                <a:effectLst>
                  <a:outerShdw dir="8100000" algn="tr" rotWithShape="0">
                    <a:schemeClr val="bg1">
                      <a:alpha val="70000"/>
                    </a:schemeClr>
                  </a:outerShdw>
                </a:effectLst>
                <a:latin typeface="Century Gothic" pitchFamily="34" charset="0"/>
                <a:ea typeface="+mj-ea"/>
                <a:cs typeface="Arial" pitchFamily="34" charset="0"/>
              </a:defRPr>
            </a:lvl1pPr>
          </a:lstStyle>
          <a:p>
            <a:pPr algn="l" fontAlgn="auto">
              <a:spcAft>
                <a:spcPts val="0"/>
              </a:spcAft>
            </a:pPr>
            <a:r>
              <a:rPr sz="2400" b="0" dirty="0" smtClean="0">
                <a:solidFill>
                  <a:prstClr val="black"/>
                </a:solidFill>
                <a:effectLst/>
                <a:latin typeface="Euphemia" panose="020B0503040102020104" pitchFamily="34" charset="0"/>
              </a:rPr>
              <a:t>Conserve Resources and Strengthen </a:t>
            </a:r>
          </a:p>
          <a:p>
            <a:pPr algn="l" fontAlgn="auto">
              <a:spcAft>
                <a:spcPts val="0"/>
              </a:spcAft>
            </a:pPr>
            <a:r>
              <a:rPr sz="2400" b="0" dirty="0" smtClean="0">
                <a:solidFill>
                  <a:prstClr val="black"/>
                </a:solidFill>
                <a:effectLst/>
                <a:latin typeface="Euphemia" panose="020B0503040102020104" pitchFamily="34" charset="0"/>
              </a:rPr>
              <a:t>Communities Upon Which our Business Depends</a:t>
            </a:r>
            <a:endParaRPr sz="2400" b="0" dirty="0">
              <a:solidFill>
                <a:prstClr val="black"/>
              </a:solidFill>
              <a:effectLst/>
              <a:latin typeface="Euphemia" panose="020B0503040102020104" pitchFamily="34" charset="0"/>
            </a:endParaRPr>
          </a:p>
        </p:txBody>
      </p:sp>
      <p:sp>
        <p:nvSpPr>
          <p:cNvPr id="7" name="Slide Number Placeholder 12"/>
          <p:cNvSpPr>
            <a:spLocks noGrp="1"/>
          </p:cNvSpPr>
          <p:nvPr>
            <p:ph type="sldNum" sz="quarter" idx="4294967295"/>
          </p:nvPr>
        </p:nvSpPr>
        <p:spPr>
          <a:xfrm>
            <a:off x="7756525" y="6492875"/>
            <a:ext cx="1387475" cy="365125"/>
          </a:xfrm>
          <a:prstGeom prst="rect">
            <a:avLst/>
          </a:prstGeom>
        </p:spPr>
        <p:txBody>
          <a:bodyPr/>
          <a:lstStyle/>
          <a:p>
            <a:pPr fontAlgn="auto">
              <a:spcBef>
                <a:spcPts val="0"/>
              </a:spcBef>
              <a:spcAft>
                <a:spcPts val="0"/>
              </a:spcAft>
            </a:pPr>
            <a:fld id="{2EDD2077-C681-4D46-9C4C-F9DF55ECC278}" type="slidenum">
              <a:rPr lang="en-US" sz="1400" smtClean="0">
                <a:solidFill>
                  <a:prstClr val="black"/>
                </a:solidFill>
                <a:latin typeface="Arial"/>
              </a:rPr>
              <a:pPr fontAlgn="auto">
                <a:spcBef>
                  <a:spcPts val="0"/>
                </a:spcBef>
                <a:spcAft>
                  <a:spcPts val="0"/>
                </a:spcAft>
              </a:pPr>
              <a:t>8</a:t>
            </a:fld>
            <a:endParaRPr lang="en-US" sz="1400" dirty="0">
              <a:solidFill>
                <a:prstClr val="black"/>
              </a:solidFill>
              <a:latin typeface="Arial"/>
            </a:endParaRPr>
          </a:p>
        </p:txBody>
      </p:sp>
      <p:graphicFrame>
        <p:nvGraphicFramePr>
          <p:cNvPr id="8" name="Diagram 7"/>
          <p:cNvGraphicFramePr/>
          <p:nvPr>
            <p:extLst>
              <p:ext uri="{D42A27DB-BD31-4B8C-83A1-F6EECF244321}">
                <p14:modId xmlns:p14="http://schemas.microsoft.com/office/powerpoint/2010/main" val="3234530095"/>
              </p:ext>
            </p:extLst>
          </p:nvPr>
        </p:nvGraphicFramePr>
        <p:xfrm>
          <a:off x="1600200" y="1295400"/>
          <a:ext cx="6781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457200" y="3352800"/>
            <a:ext cx="1676400" cy="954107"/>
          </a:xfrm>
          <a:prstGeom prst="rect">
            <a:avLst/>
          </a:prstGeom>
          <a:noFill/>
        </p:spPr>
        <p:txBody>
          <a:bodyPr wrap="square" rtlCol="0">
            <a:spAutoFit/>
          </a:bodyPr>
          <a:lstStyle/>
          <a:p>
            <a:pPr fontAlgn="auto">
              <a:spcBef>
                <a:spcPts val="0"/>
              </a:spcBef>
              <a:spcAft>
                <a:spcPts val="0"/>
              </a:spcAft>
            </a:pPr>
            <a:r>
              <a:rPr lang="en-US" sz="2800" dirty="0" smtClean="0">
                <a:solidFill>
                  <a:prstClr val="black"/>
                </a:solidFill>
                <a:latin typeface="Arial"/>
              </a:rPr>
              <a:t>Value Levers</a:t>
            </a:r>
            <a:endParaRPr lang="en-US" sz="2800" dirty="0">
              <a:solidFill>
                <a:prstClr val="black"/>
              </a:solidFill>
              <a:latin typeface="Arial"/>
            </a:endParaRPr>
          </a:p>
        </p:txBody>
      </p:sp>
    </p:spTree>
    <p:extLst>
      <p:ext uri="{BB962C8B-B14F-4D97-AF65-F5344CB8AC3E}">
        <p14:creationId xmlns:p14="http://schemas.microsoft.com/office/powerpoint/2010/main" val="3391479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Supply Chain Metrics</a:t>
            </a:r>
            <a:br>
              <a:rPr lang="en-US" dirty="0" smtClean="0"/>
            </a:br>
            <a:r>
              <a:rPr lang="en-US" sz="2400" dirty="0" smtClean="0"/>
              <a:t>F12 Results v F15 Goals</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156221946"/>
              </p:ext>
            </p:extLst>
          </p:nvPr>
        </p:nvGraphicFramePr>
        <p:xfrm>
          <a:off x="356260" y="1848250"/>
          <a:ext cx="8467110" cy="2164080"/>
        </p:xfrm>
        <a:graphic>
          <a:graphicData uri="http://schemas.openxmlformats.org/drawingml/2006/table">
            <a:tbl>
              <a:tblPr firstRow="1" bandRow="1">
                <a:tableStyleId>{5C22544A-7EE6-4342-B048-85BDC9FD1C3A}</a:tableStyleId>
              </a:tblPr>
              <a:tblGrid>
                <a:gridCol w="1163782"/>
                <a:gridCol w="1147948"/>
                <a:gridCol w="1231076"/>
                <a:gridCol w="1231076"/>
                <a:gridCol w="1231076"/>
                <a:gridCol w="1231076"/>
                <a:gridCol w="1231076"/>
              </a:tblGrid>
              <a:tr h="370840">
                <a:tc>
                  <a:txBody>
                    <a:bodyPr/>
                    <a:lstStyle/>
                    <a:p>
                      <a:endParaRPr lang="en-US" sz="1800" dirty="0"/>
                    </a:p>
                  </a:txBody>
                  <a:tcPr>
                    <a:noFill/>
                  </a:tcPr>
                </a:tc>
                <a:tc>
                  <a:txBody>
                    <a:bodyPr/>
                    <a:lstStyle/>
                    <a:p>
                      <a:pPr algn="ctr"/>
                      <a:r>
                        <a:rPr lang="en-US" sz="1400" dirty="0" smtClean="0"/>
                        <a:t>Waste</a:t>
                      </a:r>
                      <a:br>
                        <a:rPr lang="en-US" sz="1400" dirty="0" smtClean="0"/>
                      </a:br>
                      <a:r>
                        <a:rPr lang="en-US" sz="1200" b="0" dirty="0" smtClean="0"/>
                        <a:t>(</a:t>
                      </a:r>
                      <a:r>
                        <a:rPr lang="en-US" sz="1200" b="0" dirty="0" err="1" smtClean="0"/>
                        <a:t>lbs</a:t>
                      </a:r>
                      <a:r>
                        <a:rPr lang="en-US" sz="1200" b="0" dirty="0" smtClean="0"/>
                        <a:t> waste/</a:t>
                      </a:r>
                      <a:r>
                        <a:rPr lang="en-US" sz="1200" b="0" dirty="0" err="1" smtClean="0"/>
                        <a:t>lbs</a:t>
                      </a:r>
                      <a:r>
                        <a:rPr lang="en-US" sz="1200" b="0" dirty="0" smtClean="0"/>
                        <a:t> produced)</a:t>
                      </a:r>
                      <a:endParaRPr lang="en-US" sz="1200" b="0" dirty="0"/>
                    </a:p>
                  </a:txBody>
                  <a:tcPr anchor="ctr"/>
                </a:tc>
                <a:tc>
                  <a:txBody>
                    <a:bodyPr/>
                    <a:lstStyle/>
                    <a:p>
                      <a:pPr algn="ctr"/>
                      <a:r>
                        <a:rPr lang="en-US" sz="1400" dirty="0" smtClean="0"/>
                        <a:t>Water</a:t>
                      </a:r>
                      <a:br>
                        <a:rPr lang="en-US" sz="1400" dirty="0" smtClean="0"/>
                      </a:br>
                      <a:r>
                        <a:rPr lang="en-US" sz="1200" b="0" dirty="0" smtClean="0"/>
                        <a:t>(gallons/</a:t>
                      </a:r>
                      <a:r>
                        <a:rPr lang="en-US" sz="1200" b="0" dirty="0" err="1" smtClean="0"/>
                        <a:t>lbs</a:t>
                      </a:r>
                      <a:r>
                        <a:rPr lang="en-US" sz="1200" b="0" dirty="0" smtClean="0"/>
                        <a:t> produced)</a:t>
                      </a:r>
                      <a:endParaRPr lang="en-US" sz="1200" b="0" dirty="0"/>
                    </a:p>
                  </a:txBody>
                  <a:tcPr anchor="ctr"/>
                </a:tc>
                <a:tc>
                  <a:txBody>
                    <a:bodyPr/>
                    <a:lstStyle/>
                    <a:p>
                      <a:pPr algn="ctr"/>
                      <a:r>
                        <a:rPr lang="en-US" sz="1400" dirty="0" smtClean="0"/>
                        <a:t>Energy</a:t>
                      </a:r>
                      <a:br>
                        <a:rPr lang="en-US" sz="1400" dirty="0" smtClean="0"/>
                      </a:br>
                      <a:r>
                        <a:rPr lang="en-US" sz="1200" b="0" dirty="0" smtClean="0"/>
                        <a:t>(Kwh/</a:t>
                      </a:r>
                      <a:r>
                        <a:rPr lang="en-US" sz="1200" b="0" dirty="0" err="1" smtClean="0"/>
                        <a:t>lbs</a:t>
                      </a:r>
                      <a:r>
                        <a:rPr lang="en-US" sz="1200" b="0" dirty="0" smtClean="0"/>
                        <a:t> produced)</a:t>
                      </a:r>
                      <a:endParaRPr lang="en-US" sz="1200" b="0" dirty="0"/>
                    </a:p>
                  </a:txBody>
                  <a:tcPr anchor="ctr"/>
                </a:tc>
                <a:tc>
                  <a:txBody>
                    <a:bodyPr/>
                    <a:lstStyle/>
                    <a:p>
                      <a:pPr algn="ctr"/>
                      <a:r>
                        <a:rPr lang="en-US" sz="1400" dirty="0" smtClean="0"/>
                        <a:t>Greenhouse Gas</a:t>
                      </a:r>
                      <a:br>
                        <a:rPr lang="en-US" sz="1400" dirty="0" smtClean="0"/>
                      </a:br>
                      <a:r>
                        <a:rPr lang="en-US" sz="1200" b="0" dirty="0" smtClean="0"/>
                        <a:t>(m-Tons/</a:t>
                      </a:r>
                      <a:r>
                        <a:rPr lang="en-US" sz="1200" b="0" dirty="0" err="1" smtClean="0"/>
                        <a:t>lbs</a:t>
                      </a:r>
                      <a:r>
                        <a:rPr lang="en-US" sz="1200" b="0" dirty="0" smtClean="0"/>
                        <a:t> produced)</a:t>
                      </a:r>
                      <a:endParaRPr lang="en-US" sz="1200" b="0" dirty="0"/>
                    </a:p>
                  </a:txBody>
                  <a:tcPr anchor="ctr"/>
                </a:tc>
                <a:tc>
                  <a:txBody>
                    <a:bodyPr/>
                    <a:lstStyle/>
                    <a:p>
                      <a:pPr algn="ctr"/>
                      <a:r>
                        <a:rPr lang="en-US" sz="1400" dirty="0" smtClean="0"/>
                        <a:t>Packaging</a:t>
                      </a:r>
                      <a:br>
                        <a:rPr lang="en-US" sz="1400" dirty="0" smtClean="0"/>
                      </a:br>
                      <a:r>
                        <a:rPr lang="en-US" sz="1200" b="0" dirty="0" smtClean="0"/>
                        <a:t>(% Improved)</a:t>
                      </a:r>
                      <a:endParaRPr lang="en-US" sz="1200" b="0" dirty="0"/>
                    </a:p>
                  </a:txBody>
                  <a:tcPr anchor="ctr"/>
                </a:tc>
                <a:tc>
                  <a:txBody>
                    <a:bodyPr/>
                    <a:lstStyle/>
                    <a:p>
                      <a:pPr algn="ctr"/>
                      <a:r>
                        <a:rPr lang="en-US" sz="1400" dirty="0" smtClean="0"/>
                        <a:t>Logistics</a:t>
                      </a:r>
                      <a:br>
                        <a:rPr lang="en-US" sz="1400" dirty="0" smtClean="0"/>
                      </a:br>
                      <a:r>
                        <a:rPr lang="en-US" sz="1200" b="0" dirty="0" smtClean="0"/>
                        <a:t>(gallons/ton shipped)</a:t>
                      </a:r>
                      <a:endParaRPr lang="en-US" sz="1200" b="0" dirty="0"/>
                    </a:p>
                  </a:txBody>
                  <a:tcPr anchor="ctr"/>
                </a:tc>
              </a:tr>
              <a:tr h="370840">
                <a:tc>
                  <a:txBody>
                    <a:bodyPr/>
                    <a:lstStyle/>
                    <a:p>
                      <a:r>
                        <a:rPr lang="en-US" sz="1800" b="1" dirty="0" smtClean="0"/>
                        <a:t>2015</a:t>
                      </a:r>
                      <a:br>
                        <a:rPr lang="en-US" sz="1800" b="1" dirty="0" smtClean="0"/>
                      </a:br>
                      <a:r>
                        <a:rPr lang="en-US" sz="1800" b="1" dirty="0" smtClean="0"/>
                        <a:t>Goals</a:t>
                      </a:r>
                      <a:endParaRPr lang="en-US" sz="1800" b="1" dirty="0"/>
                    </a:p>
                  </a:txBody>
                  <a:tcPr anchor="ctr"/>
                </a:tc>
                <a:tc>
                  <a:txBody>
                    <a:bodyPr/>
                    <a:lstStyle/>
                    <a:p>
                      <a:pPr algn="ctr"/>
                      <a:r>
                        <a:rPr lang="en-US" b="1" dirty="0" smtClean="0"/>
                        <a:t>-50%</a:t>
                      </a:r>
                      <a:endParaRPr lang="en-US" b="1" dirty="0"/>
                    </a:p>
                  </a:txBody>
                  <a:tcPr anchor="ctr"/>
                </a:tc>
                <a:tc>
                  <a:txBody>
                    <a:bodyPr/>
                    <a:lstStyle/>
                    <a:p>
                      <a:pPr algn="ctr"/>
                      <a:r>
                        <a:rPr lang="en-US" b="1" dirty="0" smtClean="0"/>
                        <a:t>-20%</a:t>
                      </a:r>
                      <a:endParaRPr lang="en-US" b="1" dirty="0"/>
                    </a:p>
                  </a:txBody>
                  <a:tcPr anchor="ctr"/>
                </a:tc>
                <a:tc>
                  <a:txBody>
                    <a:bodyPr/>
                    <a:lstStyle/>
                    <a:p>
                      <a:pPr algn="ctr"/>
                      <a:r>
                        <a:rPr lang="en-US" b="1" dirty="0" smtClean="0"/>
                        <a:t>-20%</a:t>
                      </a:r>
                      <a:endParaRPr lang="en-US" b="1" dirty="0"/>
                    </a:p>
                  </a:txBody>
                  <a:tcPr anchor="ctr"/>
                </a:tc>
                <a:tc>
                  <a:txBody>
                    <a:bodyPr/>
                    <a:lstStyle/>
                    <a:p>
                      <a:pPr algn="ctr"/>
                      <a:r>
                        <a:rPr lang="en-US" b="1" dirty="0" smtClean="0"/>
                        <a:t>-20%</a:t>
                      </a:r>
                      <a:endParaRPr lang="en-US" b="1" dirty="0"/>
                    </a:p>
                  </a:txBody>
                  <a:tcPr anchor="ctr"/>
                </a:tc>
                <a:tc>
                  <a:txBody>
                    <a:bodyPr/>
                    <a:lstStyle/>
                    <a:p>
                      <a:pPr algn="ctr"/>
                      <a:r>
                        <a:rPr lang="en-US" b="1" dirty="0" smtClean="0"/>
                        <a:t>40%</a:t>
                      </a:r>
                      <a:endParaRPr lang="en-US" b="1" dirty="0"/>
                    </a:p>
                  </a:txBody>
                  <a:tcPr anchor="ctr"/>
                </a:tc>
                <a:tc>
                  <a:txBody>
                    <a:bodyPr/>
                    <a:lstStyle/>
                    <a:p>
                      <a:pPr algn="ctr"/>
                      <a:r>
                        <a:rPr lang="en-US" b="1" dirty="0" smtClean="0"/>
                        <a:t>-35%</a:t>
                      </a:r>
                      <a:endParaRPr lang="en-US" b="1" dirty="0"/>
                    </a:p>
                  </a:txBody>
                  <a:tcPr anchor="ctr"/>
                </a:tc>
              </a:tr>
              <a:tr h="370840">
                <a:tc>
                  <a:txBody>
                    <a:bodyPr/>
                    <a:lstStyle/>
                    <a:p>
                      <a:r>
                        <a:rPr lang="en-US" sz="1800" b="1" dirty="0" smtClean="0"/>
                        <a:t>F12</a:t>
                      </a:r>
                      <a:br>
                        <a:rPr lang="en-US" sz="1800" b="1" dirty="0" smtClean="0"/>
                      </a:br>
                      <a:r>
                        <a:rPr lang="en-US" sz="1800" b="1" dirty="0" smtClean="0"/>
                        <a:t>Total Co</a:t>
                      </a:r>
                      <a:endParaRPr lang="en-US" sz="1800" b="1" dirty="0"/>
                    </a:p>
                  </a:txBody>
                  <a:tcPr anchor="ctr"/>
                </a:tc>
                <a:tc>
                  <a:txBody>
                    <a:bodyPr/>
                    <a:lstStyle/>
                    <a:p>
                      <a:pPr algn="ctr"/>
                      <a:r>
                        <a:rPr lang="en-US" b="1" dirty="0" smtClean="0"/>
                        <a:t>-40%</a:t>
                      </a:r>
                      <a:endParaRPr lang="en-US" b="1" dirty="0"/>
                    </a:p>
                  </a:txBody>
                  <a:tcPr anchor="ctr">
                    <a:solidFill>
                      <a:srgbClr val="E2EAF6"/>
                    </a:solidFill>
                  </a:tcPr>
                </a:tc>
                <a:tc>
                  <a:txBody>
                    <a:bodyPr/>
                    <a:lstStyle/>
                    <a:p>
                      <a:pPr algn="ctr"/>
                      <a:r>
                        <a:rPr lang="en-US" b="1" dirty="0" smtClean="0"/>
                        <a:t>-10%</a:t>
                      </a:r>
                      <a:endParaRPr lang="en-US" b="1" dirty="0"/>
                    </a:p>
                  </a:txBody>
                  <a:tcPr anchor="ctr"/>
                </a:tc>
                <a:tc>
                  <a:txBody>
                    <a:bodyPr/>
                    <a:lstStyle/>
                    <a:p>
                      <a:pPr algn="ctr"/>
                      <a:r>
                        <a:rPr lang="en-US" b="1" dirty="0" smtClean="0"/>
                        <a:t>-10%</a:t>
                      </a:r>
                      <a:endParaRPr lang="en-US" b="1" dirty="0"/>
                    </a:p>
                  </a:txBody>
                  <a:tcPr anchor="ctr">
                    <a:solidFill>
                      <a:srgbClr val="E2EAF6"/>
                    </a:solidFill>
                  </a:tcPr>
                </a:tc>
                <a:tc>
                  <a:txBody>
                    <a:bodyPr/>
                    <a:lstStyle/>
                    <a:p>
                      <a:pPr algn="ctr"/>
                      <a:r>
                        <a:rPr lang="en-US" b="1" dirty="0" smtClean="0"/>
                        <a:t>-11%</a:t>
                      </a:r>
                      <a:endParaRPr lang="en-US" b="1" dirty="0"/>
                    </a:p>
                  </a:txBody>
                  <a:tcPr anchor="ctr">
                    <a:solidFill>
                      <a:srgbClr val="E2EAF6"/>
                    </a:solidFill>
                  </a:tcPr>
                </a:tc>
                <a:tc>
                  <a:txBody>
                    <a:bodyPr/>
                    <a:lstStyle/>
                    <a:p>
                      <a:pPr algn="ctr"/>
                      <a:r>
                        <a:rPr lang="en-US" b="1" dirty="0" smtClean="0"/>
                        <a:t>52%</a:t>
                      </a:r>
                      <a:endParaRPr lang="en-US" b="1" dirty="0"/>
                    </a:p>
                  </a:txBody>
                  <a:tcPr anchor="ctr">
                    <a:solidFill>
                      <a:schemeClr val="accent3">
                        <a:lumMod val="75000"/>
                      </a:schemeClr>
                    </a:solidFill>
                  </a:tcPr>
                </a:tc>
                <a:tc>
                  <a:txBody>
                    <a:bodyPr/>
                    <a:lstStyle/>
                    <a:p>
                      <a:pPr algn="ctr"/>
                      <a:r>
                        <a:rPr lang="en-US" b="1" dirty="0" smtClean="0"/>
                        <a:t>-17%</a:t>
                      </a:r>
                      <a:endParaRPr lang="en-US" b="1" dirty="0"/>
                    </a:p>
                  </a:txBody>
                  <a:tcPr anchor="ctr"/>
                </a:tc>
              </a:tr>
            </a:tbl>
          </a:graphicData>
        </a:graphic>
      </p:graphicFrame>
      <p:sp>
        <p:nvSpPr>
          <p:cNvPr id="4" name="Text Placeholder 3"/>
          <p:cNvSpPr>
            <a:spLocks noGrp="1"/>
          </p:cNvSpPr>
          <p:nvPr>
            <p:ph type="body" idx="4294967295"/>
          </p:nvPr>
        </p:nvSpPr>
        <p:spPr>
          <a:xfrm>
            <a:off x="902526" y="4524512"/>
            <a:ext cx="7885216" cy="1353787"/>
          </a:xfrm>
        </p:spPr>
        <p:txBody>
          <a:bodyPr/>
          <a:lstStyle/>
          <a:p>
            <a:pPr>
              <a:buFont typeface="Wingdings" pitchFamily="2" charset="2"/>
              <a:buChar char="ü"/>
            </a:pPr>
            <a:r>
              <a:rPr lang="en-US" dirty="0"/>
              <a:t>Extend Packaging Metric </a:t>
            </a:r>
            <a:r>
              <a:rPr lang="en-US" dirty="0" smtClean="0"/>
              <a:t>to 60</a:t>
            </a:r>
            <a:r>
              <a:rPr lang="en-US" dirty="0"/>
              <a:t>% by 2015</a:t>
            </a:r>
          </a:p>
          <a:p>
            <a:pPr>
              <a:buFont typeface="Wingdings" pitchFamily="2" charset="2"/>
              <a:buChar char="ü"/>
            </a:pPr>
            <a:r>
              <a:rPr lang="en-US" dirty="0" smtClean="0"/>
              <a:t>Volume deleverage -7% F12 v F10</a:t>
            </a:r>
          </a:p>
          <a:p>
            <a:pPr>
              <a:buFont typeface="Wingdings" pitchFamily="2" charset="2"/>
              <a:buChar char="ü"/>
            </a:pPr>
            <a:r>
              <a:rPr lang="en-US" dirty="0" smtClean="0"/>
              <a:t>Energy team Big G</a:t>
            </a:r>
          </a:p>
        </p:txBody>
      </p:sp>
    </p:spTree>
    <p:extLst>
      <p:ext uri="{BB962C8B-B14F-4D97-AF65-F5344CB8AC3E}">
        <p14:creationId xmlns:p14="http://schemas.microsoft.com/office/powerpoint/2010/main" val="34328046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hyv0_gDJEqvP3oDRwf.D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ontent Slides">
  <a:themeElements>
    <a:clrScheme name="Environmental Defense Fund">
      <a:dk1>
        <a:sysClr val="windowText" lastClr="000000"/>
      </a:dk1>
      <a:lt1>
        <a:sysClr val="window" lastClr="FFFFFF"/>
      </a:lt1>
      <a:dk2>
        <a:srgbClr val="00338D"/>
      </a:dk2>
      <a:lt2>
        <a:srgbClr val="EEECE1"/>
      </a:lt2>
      <a:accent1>
        <a:srgbClr val="00338D"/>
      </a:accent1>
      <a:accent2>
        <a:srgbClr val="C9DD03"/>
      </a:accent2>
      <a:accent3>
        <a:srgbClr val="00985F"/>
      </a:accent3>
      <a:accent4>
        <a:srgbClr val="009FDA"/>
      </a:accent4>
      <a:accent5>
        <a:srgbClr val="FFFFFF"/>
      </a:accent5>
      <a:accent6>
        <a:srgbClr val="FFFFFF"/>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blank">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wmt_template_white_bkgnd">
  <a:themeElements>
    <a:clrScheme name="">
      <a:dk1>
        <a:srgbClr val="000000"/>
      </a:dk1>
      <a:lt1>
        <a:srgbClr val="FFFFFF"/>
      </a:lt1>
      <a:dk2>
        <a:srgbClr val="F47B20"/>
      </a:dk2>
      <a:lt2>
        <a:srgbClr val="7AC142"/>
      </a:lt2>
      <a:accent1>
        <a:srgbClr val="2B7FC3"/>
      </a:accent1>
      <a:accent2>
        <a:srgbClr val="003B7E"/>
      </a:accent2>
      <a:accent3>
        <a:srgbClr val="FFFFFF"/>
      </a:accent3>
      <a:accent4>
        <a:srgbClr val="000000"/>
      </a:accent4>
      <a:accent5>
        <a:srgbClr val="ACC0DE"/>
      </a:accent5>
      <a:accent6>
        <a:srgbClr val="003572"/>
      </a:accent6>
      <a:hlink>
        <a:srgbClr val="6CADDF"/>
      </a:hlink>
      <a:folHlink>
        <a:srgbClr val="FDBB30"/>
      </a:folHlink>
    </a:clrScheme>
    <a:fontScheme name="wmt_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mt_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t_p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t_p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t_p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t_p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t_p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t_p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t_p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t_p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t_p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t_p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t_p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Content slides">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Section Header 2">
  <a:themeElements>
    <a:clrScheme name="Environmental Defense Fund">
      <a:dk1>
        <a:sysClr val="windowText" lastClr="000000"/>
      </a:dk1>
      <a:lt1>
        <a:sysClr val="window" lastClr="FFFFFF"/>
      </a:lt1>
      <a:dk2>
        <a:srgbClr val="00338D"/>
      </a:dk2>
      <a:lt2>
        <a:srgbClr val="EEECE1"/>
      </a:lt2>
      <a:accent1>
        <a:srgbClr val="00338D"/>
      </a:accent1>
      <a:accent2>
        <a:srgbClr val="C9DD03"/>
      </a:accent2>
      <a:accent3>
        <a:srgbClr val="00985F"/>
      </a:accent3>
      <a:accent4>
        <a:srgbClr val="009FDA"/>
      </a:accent4>
      <a:accent5>
        <a:srgbClr val="FFFFFF"/>
      </a:accent5>
      <a:accent6>
        <a:srgbClr val="FFFFFF"/>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EDF Image Panel">
  <a:themeElements>
    <a:clrScheme name="EDF Colors">
      <a:dk1>
        <a:sysClr val="windowText" lastClr="000000"/>
      </a:dk1>
      <a:lt1>
        <a:sysClr val="window" lastClr="FFFFFF"/>
      </a:lt1>
      <a:dk2>
        <a:srgbClr val="00338D"/>
      </a:dk2>
      <a:lt2>
        <a:srgbClr val="EEECE1"/>
      </a:lt2>
      <a:accent1>
        <a:srgbClr val="00338D"/>
      </a:accent1>
      <a:accent2>
        <a:srgbClr val="C9DD03"/>
      </a:accent2>
      <a:accent3>
        <a:srgbClr val="00985F"/>
      </a:accent3>
      <a:accent4>
        <a:srgbClr val="009FDA"/>
      </a:accent4>
      <a:accent5>
        <a:srgbClr val="FFFFFF"/>
      </a:accent5>
      <a:accent6>
        <a:srgbClr val="FFFFFF"/>
      </a:accent6>
      <a:hlink>
        <a:srgbClr val="00338D"/>
      </a:hlink>
      <a:folHlink>
        <a:srgbClr val="009FDA"/>
      </a:folHlink>
    </a:clrScheme>
    <a:fontScheme name="EDF Image Panel">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F Image Panel 1">
        <a:dk1>
          <a:srgbClr val="004E98"/>
        </a:dk1>
        <a:lt1>
          <a:srgbClr val="FFFFFF"/>
        </a:lt1>
        <a:dk2>
          <a:srgbClr val="004E97"/>
        </a:dk2>
        <a:lt2>
          <a:srgbClr val="FFFFFF"/>
        </a:lt2>
        <a:accent1>
          <a:srgbClr val="008965"/>
        </a:accent1>
        <a:accent2>
          <a:srgbClr val="D5A70C"/>
        </a:accent2>
        <a:accent3>
          <a:srgbClr val="FFFFFF"/>
        </a:accent3>
        <a:accent4>
          <a:srgbClr val="004181"/>
        </a:accent4>
        <a:accent5>
          <a:srgbClr val="AAC4B8"/>
        </a:accent5>
        <a:accent6>
          <a:srgbClr val="C1970A"/>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ection Header 1">
  <a:themeElements>
    <a:clrScheme name="Environmental Defense Fund">
      <a:dk1>
        <a:sysClr val="windowText" lastClr="000000"/>
      </a:dk1>
      <a:lt1>
        <a:sysClr val="window" lastClr="FFFFFF"/>
      </a:lt1>
      <a:dk2>
        <a:srgbClr val="00338D"/>
      </a:dk2>
      <a:lt2>
        <a:srgbClr val="EEECE1"/>
      </a:lt2>
      <a:accent1>
        <a:srgbClr val="00338D"/>
      </a:accent1>
      <a:accent2>
        <a:srgbClr val="C9DD03"/>
      </a:accent2>
      <a:accent3>
        <a:srgbClr val="00985F"/>
      </a:accent3>
      <a:accent4>
        <a:srgbClr val="009FDA"/>
      </a:accent4>
      <a:accent5>
        <a:srgbClr val="FFFFFF"/>
      </a:accent5>
      <a:accent6>
        <a:srgbClr val="FFFFFF"/>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Walmart">
  <a:themeElements>
    <a:clrScheme name="">
      <a:dk1>
        <a:srgbClr val="000000"/>
      </a:dk1>
      <a:lt1>
        <a:srgbClr val="FFFFFF"/>
      </a:lt1>
      <a:dk2>
        <a:srgbClr val="F47B20"/>
      </a:dk2>
      <a:lt2>
        <a:srgbClr val="7AC142"/>
      </a:lt2>
      <a:accent1>
        <a:srgbClr val="2B7FC3"/>
      </a:accent1>
      <a:accent2>
        <a:srgbClr val="003B7E"/>
      </a:accent2>
      <a:accent3>
        <a:srgbClr val="FFFFFF"/>
      </a:accent3>
      <a:accent4>
        <a:srgbClr val="000000"/>
      </a:accent4>
      <a:accent5>
        <a:srgbClr val="ACC0DE"/>
      </a:accent5>
      <a:accent6>
        <a:srgbClr val="003572"/>
      </a:accent6>
      <a:hlink>
        <a:srgbClr val="6CADDF"/>
      </a:hlink>
      <a:folHlink>
        <a:srgbClr val="FDBB30"/>
      </a:folHlink>
    </a:clrScheme>
    <a:fontScheme name="wmt_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t_p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t_p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t_p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t_p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t_p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t_p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t_p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t_p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t_p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t_p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t_p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t_p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ompany Meeting">
      <a:dk1>
        <a:sysClr val="windowText" lastClr="000000"/>
      </a:dk1>
      <a:lt1>
        <a:sysClr val="window" lastClr="FFFFFF"/>
      </a:lt1>
      <a:dk2>
        <a:srgbClr val="1F497D"/>
      </a:dk2>
      <a:lt2>
        <a:srgbClr val="EEECE1"/>
      </a:lt2>
      <a:accent1>
        <a:srgbClr val="0070C0"/>
      </a:accent1>
      <a:accent2>
        <a:srgbClr val="F79646"/>
      </a:accent2>
      <a:accent3>
        <a:srgbClr val="92D050"/>
      </a:accent3>
      <a:accent4>
        <a:srgbClr val="00B0F0"/>
      </a:accent4>
      <a:accent5>
        <a:srgbClr val="FFFFFF"/>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1 NSM">
  <a:themeElements>
    <a:clrScheme name="NSM11">
      <a:dk1>
        <a:sysClr val="windowText" lastClr="000000"/>
      </a:dk1>
      <a:lt1>
        <a:sysClr val="window" lastClr="FFFFFF"/>
      </a:lt1>
      <a:dk2>
        <a:srgbClr val="174E8C"/>
      </a:dk2>
      <a:lt2>
        <a:srgbClr val="E8E8E8"/>
      </a:lt2>
      <a:accent1>
        <a:srgbClr val="247BDA"/>
      </a:accent1>
      <a:accent2>
        <a:srgbClr val="BDDF13"/>
      </a:accent2>
      <a:accent3>
        <a:srgbClr val="F5C701"/>
      </a:accent3>
      <a:accent4>
        <a:srgbClr val="7DCAFF"/>
      </a:accent4>
      <a:accent5>
        <a:srgbClr val="FE8F00"/>
      </a:accent5>
      <a:accent6>
        <a:srgbClr val="C40C0C"/>
      </a:accent6>
      <a:hlink>
        <a:srgbClr val="008000"/>
      </a:hlink>
      <a:folHlink>
        <a:srgbClr val="5138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0">
  <a:themeElements>
    <a:clrScheme name="Company Meeting">
      <a:dk1>
        <a:sysClr val="windowText" lastClr="000000"/>
      </a:dk1>
      <a:lt1>
        <a:sysClr val="window" lastClr="FFFFFF"/>
      </a:lt1>
      <a:dk2>
        <a:srgbClr val="1F497D"/>
      </a:dk2>
      <a:lt2>
        <a:srgbClr val="EEECE1"/>
      </a:lt2>
      <a:accent1>
        <a:srgbClr val="0070C0"/>
      </a:accent1>
      <a:accent2>
        <a:srgbClr val="F79646"/>
      </a:accent2>
      <a:accent3>
        <a:srgbClr val="92D050"/>
      </a:accent3>
      <a:accent4>
        <a:srgbClr val="00B0F0"/>
      </a:accent4>
      <a:accent5>
        <a:srgbClr val="FFFFFF"/>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Landscape_Template">
  <a:themeElements>
    <a:clrScheme name="Syngenta 2007">
      <a:dk1>
        <a:srgbClr val="626469"/>
      </a:dk1>
      <a:lt1>
        <a:srgbClr val="FFFFFF"/>
      </a:lt1>
      <a:dk2>
        <a:srgbClr val="5F7800"/>
      </a:dk2>
      <a:lt2>
        <a:srgbClr val="FFB400"/>
      </a:lt2>
      <a:accent1>
        <a:srgbClr val="00A0BE"/>
      </a:accent1>
      <a:accent2>
        <a:srgbClr val="AAB400"/>
      </a:accent2>
      <a:accent3>
        <a:srgbClr val="EB8200"/>
      </a:accent3>
      <a:accent4>
        <a:srgbClr val="82C8DC"/>
      </a:accent4>
      <a:accent5>
        <a:srgbClr val="FFB400"/>
      </a:accent5>
      <a:accent6>
        <a:srgbClr val="5F7800"/>
      </a:accent6>
      <a:hlink>
        <a:srgbClr val="EB8200"/>
      </a:hlink>
      <a:folHlink>
        <a:srgbClr val="82C8DC"/>
      </a:folHlink>
    </a:clrScheme>
    <a:fontScheme name="Printout Syngenta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normAutofit/>
      </a:bodyPr>
      <a:lstStyle>
        <a:defPPr>
          <a:spcBef>
            <a:spcPts val="0"/>
          </a:spcBef>
          <a:spcAft>
            <a:spcPts val="600"/>
          </a:spcAft>
          <a:defRPr sz="2000" dirty="0" err="1" smtClean="0"/>
        </a:defPPr>
      </a:lstStyle>
    </a:txDef>
  </a:objectDefaults>
  <a:extraClrSchemeLst/>
</a:theme>
</file>

<file path=ppt/theme/theme7.xml><?xml version="1.0" encoding="utf-8"?>
<a:theme xmlns:a="http://schemas.openxmlformats.org/drawingml/2006/main" name="Landscape_Template">
  <a:themeElements>
    <a:clrScheme name="Syngenta 2007">
      <a:dk1>
        <a:srgbClr val="626469"/>
      </a:dk1>
      <a:lt1>
        <a:srgbClr val="FFFFFF"/>
      </a:lt1>
      <a:dk2>
        <a:srgbClr val="5F7800"/>
      </a:dk2>
      <a:lt2>
        <a:srgbClr val="FFB400"/>
      </a:lt2>
      <a:accent1>
        <a:srgbClr val="00A0BE"/>
      </a:accent1>
      <a:accent2>
        <a:srgbClr val="AAB400"/>
      </a:accent2>
      <a:accent3>
        <a:srgbClr val="EB8200"/>
      </a:accent3>
      <a:accent4>
        <a:srgbClr val="82C8DC"/>
      </a:accent4>
      <a:accent5>
        <a:srgbClr val="FFB400"/>
      </a:accent5>
      <a:accent6>
        <a:srgbClr val="5F7800"/>
      </a:accent6>
      <a:hlink>
        <a:srgbClr val="EB8200"/>
      </a:hlink>
      <a:folHlink>
        <a:srgbClr val="82C8DC"/>
      </a:folHlink>
    </a:clrScheme>
    <a:fontScheme name="Printout Syngenta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normAutofit/>
      </a:bodyPr>
      <a:lstStyle>
        <a:defPPr>
          <a:spcBef>
            <a:spcPts val="0"/>
          </a:spcBef>
          <a:spcAft>
            <a:spcPts val="600"/>
          </a:spcAft>
          <a:defRPr sz="2000" dirty="0" err="1" smtClean="0"/>
        </a:defPPr>
      </a:lstStyle>
    </a:txDef>
  </a:objectDefaults>
  <a:extraClrSchemeLst/>
</a:theme>
</file>

<file path=ppt/theme/theme8.xml><?xml version="1.0" encoding="utf-8"?>
<a:theme xmlns:a="http://schemas.openxmlformats.org/drawingml/2006/main" name="Syngenta: For internal use">
  <a:themeElements>
    <a:clrScheme name="Syngenta 2007">
      <a:dk1>
        <a:srgbClr val="626469"/>
      </a:dk1>
      <a:lt1>
        <a:srgbClr val="FFFFFF"/>
      </a:lt1>
      <a:dk2>
        <a:srgbClr val="5F7800"/>
      </a:dk2>
      <a:lt2>
        <a:srgbClr val="FFB400"/>
      </a:lt2>
      <a:accent1>
        <a:srgbClr val="00A0BE"/>
      </a:accent1>
      <a:accent2>
        <a:srgbClr val="AAB400"/>
      </a:accent2>
      <a:accent3>
        <a:srgbClr val="EB8200"/>
      </a:accent3>
      <a:accent4>
        <a:srgbClr val="82C8DC"/>
      </a:accent4>
      <a:accent5>
        <a:srgbClr val="FFB400"/>
      </a:accent5>
      <a:accent6>
        <a:srgbClr val="5F7800"/>
      </a:accent6>
      <a:hlink>
        <a:srgbClr val="EB8200"/>
      </a:hlink>
      <a:folHlink>
        <a:srgbClr val="82C8DC"/>
      </a:folHlink>
    </a:clrScheme>
    <a:fontScheme name="Printout Syngenta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6350" cap="flat" cmpd="sng" algn="ctr">
          <a:solidFill>
            <a:schemeClr val="folHlink"/>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ts val="60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normAutofit/>
      </a:bodyPr>
      <a:lstStyle>
        <a:defPPr>
          <a:spcBef>
            <a:spcPts val="0"/>
          </a:spcBef>
          <a:spcAft>
            <a:spcPts val="600"/>
          </a:spcAft>
          <a:defRPr sz="2000" dirty="0" err="1" smtClean="0"/>
        </a:defPPr>
      </a:lstStyle>
    </a:txDef>
  </a:objectDefaults>
  <a:extraClrSchemeLst/>
</a:theme>
</file>

<file path=ppt/theme/theme9.xml><?xml version="1.0" encoding="utf-8"?>
<a:theme xmlns:a="http://schemas.openxmlformats.org/drawingml/2006/main" name="blank">
  <a:themeElements>
    <a:clrScheme name="Environmental Defense Fund">
      <a:dk1>
        <a:sysClr val="windowText" lastClr="000000"/>
      </a:dk1>
      <a:lt1>
        <a:sysClr val="window" lastClr="FFFFFF"/>
      </a:lt1>
      <a:dk2>
        <a:srgbClr val="00338D"/>
      </a:dk2>
      <a:lt2>
        <a:srgbClr val="EEECE1"/>
      </a:lt2>
      <a:accent1>
        <a:srgbClr val="00338D"/>
      </a:accent1>
      <a:accent2>
        <a:srgbClr val="C9DD03"/>
      </a:accent2>
      <a:accent3>
        <a:srgbClr val="00985F"/>
      </a:accent3>
      <a:accent4>
        <a:srgbClr val="009FDA"/>
      </a:accent4>
      <a:accent5>
        <a:srgbClr val="FFFFFF"/>
      </a:accent5>
      <a:accent6>
        <a:srgbClr val="FFFFFF"/>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2926</Words>
  <Application>Microsoft Office PowerPoint</Application>
  <PresentationFormat>On-screen Show (4:3)</PresentationFormat>
  <Paragraphs>498</Paragraphs>
  <Slides>44</Slides>
  <Notes>30</Notes>
  <HiddenSlides>0</HiddenSlides>
  <MMClips>0</MMClips>
  <ScaleCrop>false</ScaleCrop>
  <HeadingPairs>
    <vt:vector size="8" baseType="variant">
      <vt:variant>
        <vt:lpstr>Theme</vt:lpstr>
      </vt:variant>
      <vt:variant>
        <vt:i4>19</vt:i4>
      </vt:variant>
      <vt:variant>
        <vt:lpstr>Embedded OLE Servers</vt:lpstr>
      </vt:variant>
      <vt:variant>
        <vt:i4>1</vt:i4>
      </vt:variant>
      <vt:variant>
        <vt:lpstr>Slide Titles</vt:lpstr>
      </vt:variant>
      <vt:variant>
        <vt:i4>44</vt:i4>
      </vt:variant>
      <vt:variant>
        <vt:lpstr>Custom Shows</vt:lpstr>
      </vt:variant>
      <vt:variant>
        <vt:i4>1</vt:i4>
      </vt:variant>
    </vt:vector>
  </HeadingPairs>
  <TitlesOfParts>
    <vt:vector size="65" baseType="lpstr">
      <vt:lpstr>Office Theme</vt:lpstr>
      <vt:lpstr>1_Office Theme</vt:lpstr>
      <vt:lpstr>2011 NSM</vt:lpstr>
      <vt:lpstr>Theme10</vt:lpstr>
      <vt:lpstr>3_Office Theme</vt:lpstr>
      <vt:lpstr>8_Landscape_Template</vt:lpstr>
      <vt:lpstr>Landscape_Template</vt:lpstr>
      <vt:lpstr>Syngenta: For internal use</vt:lpstr>
      <vt:lpstr>blank</vt:lpstr>
      <vt:lpstr>2_Office Theme</vt:lpstr>
      <vt:lpstr>Content Slides</vt:lpstr>
      <vt:lpstr>1_blank</vt:lpstr>
      <vt:lpstr>wmt_template_white_bkgnd</vt:lpstr>
      <vt:lpstr>2_Content slides</vt:lpstr>
      <vt:lpstr>2_Section Header 2</vt:lpstr>
      <vt:lpstr>EDF Image Panel</vt:lpstr>
      <vt:lpstr>Section Header 1</vt:lpstr>
      <vt:lpstr>Custom Design</vt:lpstr>
      <vt:lpstr>Walmart</vt:lpstr>
      <vt:lpstr>think-cell Slide</vt:lpstr>
      <vt:lpstr>PowerPoint Presentation</vt:lpstr>
      <vt:lpstr> General Mills Sustainability Global Sustainability Summit</vt:lpstr>
      <vt:lpstr>General Mills at-a-glance</vt:lpstr>
      <vt:lpstr>My Farm</vt:lpstr>
      <vt:lpstr>Food’s Big Impact</vt:lpstr>
      <vt:lpstr>Crunch Ahead!</vt:lpstr>
      <vt:lpstr>Our Mission: Nourishing Lives</vt:lpstr>
      <vt:lpstr>PowerPoint Presentation</vt:lpstr>
      <vt:lpstr>Internal Supply Chain Metrics F12 Results v F15 Goals</vt:lpstr>
      <vt:lpstr>Why Sourcing Matters</vt:lpstr>
      <vt:lpstr>Sourcing</vt:lpstr>
      <vt:lpstr>Increasing sustainability of ingredients</vt:lpstr>
      <vt:lpstr>Definitions of Sustainability</vt:lpstr>
      <vt:lpstr>Field to Market Membership</vt:lpstr>
      <vt:lpstr>Scale by Validating Key Growing Regions Using Iseal Claim Methodology</vt:lpstr>
      <vt:lpstr>Idaho Regional Engagement: “Paving the Way” for FTM</vt:lpstr>
      <vt:lpstr>PowerPoint Presentation</vt:lpstr>
      <vt:lpstr>GMI Producer Engagements</vt:lpstr>
      <vt:lpstr> The Sustainability Consortium </vt:lpstr>
      <vt:lpstr>Thank You &amp; Contacts</vt:lpstr>
      <vt:lpstr>Sustainable Sourcing  through the Fertilizer Lens</vt:lpstr>
      <vt:lpstr>PowerPoint Presentation</vt:lpstr>
      <vt:lpstr>PowerPoint Presentation</vt:lpstr>
      <vt:lpstr>PowerPoint Presentation</vt:lpstr>
      <vt:lpstr>Average Annual Nitrogen Balance</vt:lpstr>
      <vt:lpstr>Walmart</vt:lpstr>
      <vt:lpstr>PowerPoint Presentation</vt:lpstr>
      <vt:lpstr>PowerPoint Presentation</vt:lpstr>
      <vt:lpstr>PowerPoint Presentation</vt:lpstr>
      <vt:lpstr>PowerPoint Presentation</vt:lpstr>
      <vt:lpstr>Walmart’s Supply Chain GHG Goal </vt:lpstr>
      <vt:lpstr>Greenhouse Gas Hotspots in Products’ Supply Chains</vt:lpstr>
      <vt:lpstr>Walmart’s Fertilizer Timeline</vt:lpstr>
      <vt:lpstr>PowerPoint Presentation</vt:lpstr>
      <vt:lpstr>EDF’s Role</vt:lpstr>
      <vt:lpstr>Adaptive Nutrient Management</vt:lpstr>
      <vt:lpstr>Adapt Networks</vt:lpstr>
      <vt:lpstr>Tools, Technologies, &amp; Practices</vt:lpstr>
      <vt:lpstr>Collaborations</vt:lpstr>
      <vt:lpstr>PowerPoint Presentation</vt:lpstr>
      <vt:lpstr>Appendix</vt:lpstr>
      <vt:lpstr>PowerPoint Presentation</vt:lpstr>
      <vt:lpstr>Levels of Fertilizer Optimization Programs</vt:lpstr>
      <vt:lpstr>Calculating Emission Factors</vt:lpstr>
      <vt:lpstr>Custom Show 1</vt:lpstr>
    </vt:vector>
  </TitlesOfParts>
  <Company>FMI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 McDonnell  (FMI)</dc:creator>
  <cp:lastModifiedBy>Teena M. Pham  (FMI)</cp:lastModifiedBy>
  <cp:revision>22</cp:revision>
  <dcterms:created xsi:type="dcterms:W3CDTF">2013-06-18T13:13:33Z</dcterms:created>
  <dcterms:modified xsi:type="dcterms:W3CDTF">2014-08-20T16:18:08Z</dcterms:modified>
</cp:coreProperties>
</file>