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686" r:id="rId3"/>
    <p:sldMasterId id="2147483696" r:id="rId4"/>
    <p:sldMasterId id="2147483709" r:id="rId5"/>
    <p:sldMasterId id="2147483721" r:id="rId6"/>
  </p:sldMasterIdLst>
  <p:notesMasterIdLst>
    <p:notesMasterId r:id="rId30"/>
  </p:notesMasterIdLst>
  <p:sldIdLst>
    <p:sldId id="256"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Lst>
  <p:sldSz cx="9144000" cy="6858000" type="screen4x3"/>
  <p:notesSz cx="6858000" cy="9144000"/>
  <p:custShowLst>
    <p:custShow name="Custom Show 1" id="0">
      <p:sldLst>
        <p:sld r:id="rId7"/>
      </p:sldLst>
    </p:custShow>
  </p:custShowLst>
  <p:defaultTextStyle>
    <a:defPPr>
      <a:defRPr lang="en-US"/>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2" d="100"/>
          <a:sy n="92" d="100"/>
        </p:scale>
        <p:origin x="-134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36CBAD-4E28-49A3-9038-0FA5D4654DC6}" type="datetimeFigureOut">
              <a:rPr lang="en-US" smtClean="0"/>
              <a:t>8/20/2014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A15843-5F00-4A6B-B091-A84554D4B0CC}" type="slidenum">
              <a:rPr lang="en-US" smtClean="0"/>
              <a:t>‹#›</a:t>
            </a:fld>
            <a:endParaRPr lang="en-US"/>
          </a:p>
        </p:txBody>
      </p:sp>
    </p:spTree>
    <p:extLst>
      <p:ext uri="{BB962C8B-B14F-4D97-AF65-F5344CB8AC3E}">
        <p14:creationId xmlns:p14="http://schemas.microsoft.com/office/powerpoint/2010/main" val="2478845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dirty="0" smtClean="0"/>
              <a:t>90% producers are small scale (1-5 ha average)</a:t>
            </a:r>
          </a:p>
          <a:p>
            <a:r>
              <a:rPr lang="en-US" sz="1200" dirty="0" smtClean="0"/>
              <a:t>5-6 million cocoa farmers globally</a:t>
            </a:r>
          </a:p>
          <a:p>
            <a:r>
              <a:rPr lang="en-US" sz="1200" dirty="0" smtClean="0"/>
              <a:t>Typically the whole family is engaged in cultivation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Estimated 40-50million people globally depend on cocoa for their livelihood</a:t>
            </a:r>
          </a:p>
          <a:p>
            <a:endParaRPr lang="en-US" sz="1200" dirty="0" smtClean="0"/>
          </a:p>
          <a:p>
            <a:r>
              <a:rPr lang="en-US" sz="1200" dirty="0" smtClean="0"/>
              <a:t>Very few countries have large scale plantations – </a:t>
            </a:r>
            <a:r>
              <a:rPr lang="en-US" sz="1200" i="1" dirty="0" smtClean="0"/>
              <a:t>some exist in Brazil, Venezuela, DR, Malaysia, Hawaii and Ecuador</a:t>
            </a:r>
          </a:p>
        </p:txBody>
      </p:sp>
      <p:sp>
        <p:nvSpPr>
          <p:cNvPr id="4" name="Slide Number Placeholder 3"/>
          <p:cNvSpPr>
            <a:spLocks noGrp="1"/>
          </p:cNvSpPr>
          <p:nvPr>
            <p:ph type="sldNum" sz="quarter" idx="10"/>
          </p:nvPr>
        </p:nvSpPr>
        <p:spPr/>
        <p:txBody>
          <a:bodyPr/>
          <a:lstStyle/>
          <a:p>
            <a:fld id="{F8646707-6BBD-41A9-B4DF-0C76A73A2D2A}"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170467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txBox="1">
            <a:spLocks noGrp="1" noChangeArrowheads="1"/>
          </p:cNvSpPr>
          <p:nvPr/>
        </p:nvSpPr>
        <p:spPr bwMode="auto">
          <a:xfrm>
            <a:off x="3885254" y="8685354"/>
            <a:ext cx="2971168" cy="457200"/>
          </a:xfrm>
          <a:prstGeom prst="rect">
            <a:avLst/>
          </a:prstGeom>
          <a:noFill/>
          <a:ln w="9525">
            <a:noFill/>
            <a:miter lim="800000"/>
            <a:headEnd/>
            <a:tailEnd/>
          </a:ln>
        </p:spPr>
        <p:txBody>
          <a:bodyPr lIns="89717" tIns="44859" rIns="89717" bIns="44859" anchor="b"/>
          <a:lstStyle/>
          <a:p>
            <a:pPr algn="r" defTabSz="897301"/>
            <a:fld id="{6D2F6A1F-B5B0-45D7-A287-1B2810672C3D}" type="slidenum">
              <a:rPr lang="en-US" sz="1200">
                <a:solidFill>
                  <a:srgbClr val="000000"/>
                </a:solidFill>
                <a:latin typeface="Arial" charset="0"/>
                <a:ea typeface="MS PGothic" charset="0"/>
                <a:cs typeface="MS PGothic" charset="0"/>
              </a:rPr>
              <a:pPr algn="r" defTabSz="897301"/>
              <a:t>18</a:t>
            </a:fld>
            <a:endParaRPr lang="en-US" sz="1200">
              <a:solidFill>
                <a:srgbClr val="000000"/>
              </a:solidFill>
              <a:latin typeface="Arial" charset="0"/>
              <a:ea typeface="MS PGothic" charset="0"/>
              <a:cs typeface="MS PGothic" charset="0"/>
            </a:endParaRPr>
          </a:p>
        </p:txBody>
      </p:sp>
      <p:sp>
        <p:nvSpPr>
          <p:cNvPr id="18435" name="Rectangle 2"/>
          <p:cNvSpPr>
            <a:spLocks noGrp="1" noRot="1" noChangeAspect="1" noChangeArrowheads="1" noTextEdit="1"/>
          </p:cNvSpPr>
          <p:nvPr>
            <p:ph type="sldImg"/>
          </p:nvPr>
        </p:nvSpPr>
        <p:spPr>
          <a:solidFill>
            <a:srgbClr val="FFFFFF"/>
          </a:solidFill>
          <a:ln/>
        </p:spPr>
      </p:sp>
      <p:sp>
        <p:nvSpPr>
          <p:cNvPr id="18436" name="Rectangle 3"/>
          <p:cNvSpPr>
            <a:spLocks noGrp="1" noChangeArrowheads="1"/>
          </p:cNvSpPr>
          <p:nvPr>
            <p:ph type="body" idx="1"/>
          </p:nvPr>
        </p:nvSpPr>
        <p:spPr>
          <a:noFill/>
          <a:ln>
            <a:solidFill>
              <a:srgbClr val="000000"/>
            </a:solidFill>
          </a:ln>
        </p:spPr>
        <p:txBody>
          <a:bodyPr/>
          <a:lstStyle/>
          <a:p>
            <a:pPr eaLnBrk="1" hangingPunct="1"/>
            <a:endParaRPr lang="en-US" b="1" dirty="0" smtClean="0">
              <a:ea typeface="ＭＳ Ｐゴシック" pitchFamily="-106"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latin typeface="Calibri" pitchFamily="34" charset="0"/>
                <a:ea typeface="MS PGothic" charset="0"/>
                <a:cs typeface="MS PGothic" charset="0"/>
              </a:rPr>
              <a:t>The Opportunity</a:t>
            </a:r>
            <a:endParaRPr lang="en-US" dirty="0">
              <a:latin typeface="Calibri" pitchFamily="34" charset="0"/>
              <a:ea typeface="MS PGothic" charset="0"/>
              <a:cs typeface="MS PGothic" charset="0"/>
            </a:endParaRPr>
          </a:p>
          <a:p>
            <a:pPr lvl="0"/>
            <a:r>
              <a:rPr lang="en-US" i="1" dirty="0">
                <a:latin typeface="Calibri" pitchFamily="34" charset="0"/>
                <a:ea typeface="MS PGothic" charset="0"/>
                <a:cs typeface="MS PGothic" charset="0"/>
              </a:rPr>
              <a:t>3x yields, improve incomes</a:t>
            </a:r>
            <a:endParaRPr lang="en-US" dirty="0">
              <a:latin typeface="Calibri" pitchFamily="34" charset="0"/>
              <a:ea typeface="MS PGothic" charset="0"/>
              <a:cs typeface="MS PGothic" charset="0"/>
            </a:endParaRPr>
          </a:p>
          <a:p>
            <a:pPr lvl="0"/>
            <a:r>
              <a:rPr lang="en-US" i="1" dirty="0">
                <a:latin typeface="Calibri" pitchFamily="34" charset="0"/>
                <a:ea typeface="MS PGothic" charset="0"/>
                <a:cs typeface="MS PGothic" charset="0"/>
              </a:rPr>
              <a:t>New approach to distributing knowledge &amp; materials</a:t>
            </a:r>
            <a:endParaRPr lang="en-US" dirty="0">
              <a:latin typeface="Calibri" pitchFamily="34" charset="0"/>
              <a:ea typeface="MS PGothic" charset="0"/>
              <a:cs typeface="MS PGothic" charset="0"/>
            </a:endParaRPr>
          </a:p>
          <a:p>
            <a:pPr lvl="0"/>
            <a:r>
              <a:rPr lang="en-US" i="1" dirty="0" err="1">
                <a:latin typeface="Calibri" pitchFamily="34" charset="0"/>
                <a:ea typeface="MS PGothic" charset="0"/>
                <a:cs typeface="MS PGothic" charset="0"/>
              </a:rPr>
              <a:t>Privitizing</a:t>
            </a:r>
            <a:r>
              <a:rPr lang="en-US" i="1" dirty="0">
                <a:latin typeface="Calibri" pitchFamily="34" charset="0"/>
                <a:ea typeface="MS PGothic" charset="0"/>
                <a:cs typeface="MS PGothic" charset="0"/>
              </a:rPr>
              <a:t> the last mile via </a:t>
            </a:r>
            <a:r>
              <a:rPr lang="en-US" i="1" dirty="0" err="1">
                <a:latin typeface="Calibri" pitchFamily="34" charset="0"/>
                <a:ea typeface="MS PGothic" charset="0"/>
                <a:cs typeface="MS PGothic" charset="0"/>
              </a:rPr>
              <a:t>entrepraneurs</a:t>
            </a:r>
            <a:endParaRPr lang="en-US" dirty="0">
              <a:latin typeface="Calibri" pitchFamily="34" charset="0"/>
              <a:ea typeface="MS PGothic" charset="0"/>
              <a:cs typeface="MS PGothic" charset="0"/>
            </a:endParaRPr>
          </a:p>
          <a:p>
            <a:pPr lvl="0"/>
            <a:r>
              <a:rPr lang="en-US" i="1" dirty="0">
                <a:latin typeface="Calibri" pitchFamily="34" charset="0"/>
                <a:ea typeface="MS PGothic" charset="0"/>
                <a:cs typeface="MS PGothic" charset="0"/>
              </a:rPr>
              <a:t>Neighbor to neighbor, demonstrating locally</a:t>
            </a:r>
            <a:endParaRPr lang="en-US" dirty="0">
              <a:latin typeface="Calibri" pitchFamily="34" charset="0"/>
              <a:ea typeface="MS PGothic" charset="0"/>
              <a:cs typeface="MS PGothic" charset="0"/>
            </a:endParaRPr>
          </a:p>
          <a:p>
            <a:pPr lvl="0"/>
            <a:r>
              <a:rPr lang="en-US" i="1" dirty="0">
                <a:latin typeface="Calibri" pitchFamily="34" charset="0"/>
                <a:ea typeface="MS PGothic" charset="0"/>
                <a:cs typeface="MS PGothic" charset="0"/>
              </a:rPr>
              <a:t>Focusing on real factors for farmer adoption of new practices </a:t>
            </a:r>
            <a:endParaRPr lang="en-US" dirty="0">
              <a:latin typeface="Calibri" pitchFamily="34" charset="0"/>
              <a:ea typeface="MS PGothic" charset="0"/>
              <a:cs typeface="MS PGothic" charset="0"/>
            </a:endParaRPr>
          </a:p>
          <a:p>
            <a:pPr lvl="0"/>
            <a:r>
              <a:rPr lang="en-US" i="1" dirty="0">
                <a:latin typeface="Calibri" pitchFamily="34" charset="0"/>
                <a:ea typeface="MS PGothic" charset="0"/>
                <a:cs typeface="MS PGothic" charset="0"/>
              </a:rPr>
              <a:t>Mention Indonesia and Cote d’Ivoire. Concept is scalable, but needs to be customized to different origins. Market conditions and environmental conditions make this different.  Vision for </a:t>
            </a:r>
            <a:r>
              <a:rPr lang="en-US" i="1" dirty="0" err="1">
                <a:latin typeface="Calibri" pitchFamily="34" charset="0"/>
                <a:ea typeface="MS PGothic" charset="0"/>
                <a:cs typeface="MS PGothic" charset="0"/>
              </a:rPr>
              <a:t>CdI</a:t>
            </a:r>
            <a:r>
              <a:rPr lang="en-US" i="1" dirty="0">
                <a:latin typeface="Calibri" pitchFamily="34" charset="0"/>
                <a:ea typeface="MS PGothic" charset="0"/>
                <a:cs typeface="MS PGothic" charset="0"/>
              </a:rPr>
              <a:t> was born out of Indo, but there are inherent differences.</a:t>
            </a:r>
            <a:endParaRPr lang="en-US" dirty="0">
              <a:latin typeface="Calibri" pitchFamily="34" charset="0"/>
              <a:ea typeface="MS PGothic" charset="0"/>
              <a:cs typeface="MS PGothic" charset="0"/>
            </a:endParaRPr>
          </a:p>
          <a:p>
            <a:endParaRPr lang="en-US" dirty="0"/>
          </a:p>
        </p:txBody>
      </p:sp>
      <p:sp>
        <p:nvSpPr>
          <p:cNvPr id="4" name="Slide Number Placeholder 3"/>
          <p:cNvSpPr>
            <a:spLocks noGrp="1"/>
          </p:cNvSpPr>
          <p:nvPr>
            <p:ph type="sldNum" sz="quarter" idx="10"/>
          </p:nvPr>
        </p:nvSpPr>
        <p:spPr/>
        <p:txBody>
          <a:bodyPr/>
          <a:lstStyle/>
          <a:p>
            <a:pPr>
              <a:defRPr/>
            </a:pPr>
            <a:fld id="{254D06BB-F4B8-C94F-BD26-B555F7DA5F74}" type="slidenum">
              <a:rPr lang="en-US" smtClean="0">
                <a:solidFill>
                  <a:srgbClr val="000000"/>
                </a:solidFill>
              </a:rPr>
              <a:pPr>
                <a:defRPr/>
              </a:pPr>
              <a:t>20</a:t>
            </a:fld>
            <a:endParaRPr lang="en-US">
              <a:solidFill>
                <a:srgbClr val="000000"/>
              </a:solidFill>
            </a:endParaRPr>
          </a:p>
        </p:txBody>
      </p:sp>
    </p:spTree>
    <p:extLst>
      <p:ext uri="{BB962C8B-B14F-4D97-AF65-F5344CB8AC3E}">
        <p14:creationId xmlns:p14="http://schemas.microsoft.com/office/powerpoint/2010/main" val="913493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latin typeface="Calibri" pitchFamily="34" charset="0"/>
                <a:ea typeface="MS PGothic" charset="0"/>
                <a:cs typeface="MS PGothic" charset="0"/>
              </a:rPr>
              <a:t>What’s Next?</a:t>
            </a:r>
            <a:endParaRPr lang="en-US" dirty="0">
              <a:latin typeface="Calibri" pitchFamily="34" charset="0"/>
              <a:ea typeface="MS PGothic" charset="0"/>
              <a:cs typeface="MS PGothic" charset="0"/>
            </a:endParaRPr>
          </a:p>
          <a:p>
            <a:pPr lvl="0"/>
            <a:r>
              <a:rPr lang="en-US" i="1" dirty="0">
                <a:latin typeface="Calibri" pitchFamily="34" charset="0"/>
                <a:ea typeface="MS PGothic" charset="0"/>
                <a:cs typeface="MS PGothic" charset="0"/>
              </a:rPr>
              <a:t>Collaborations! Our work is grounded in the philosophy that we must do this in partnership (public/private)</a:t>
            </a:r>
            <a:endParaRPr lang="en-US" dirty="0">
              <a:latin typeface="Calibri" pitchFamily="34" charset="0"/>
              <a:ea typeface="MS PGothic" charset="0"/>
              <a:cs typeface="MS PGothic" charset="0"/>
            </a:endParaRPr>
          </a:p>
          <a:p>
            <a:pPr lvl="0"/>
            <a:r>
              <a:rPr lang="en-US" i="1" dirty="0">
                <a:latin typeface="Calibri" pitchFamily="34" charset="0"/>
                <a:ea typeface="MS PGothic" charset="0"/>
                <a:cs typeface="MS PGothic" charset="0"/>
              </a:rPr>
              <a:t>Must address the following – 1) Finding the successful entrepreneurs and early </a:t>
            </a:r>
            <a:r>
              <a:rPr lang="en-US" i="1" dirty="0" err="1">
                <a:latin typeface="Calibri" pitchFamily="34" charset="0"/>
                <a:ea typeface="MS PGothic" charset="0"/>
                <a:cs typeface="MS PGothic" charset="0"/>
              </a:rPr>
              <a:t>adoptor</a:t>
            </a:r>
            <a:r>
              <a:rPr lang="en-US" i="1" dirty="0">
                <a:latin typeface="Calibri" pitchFamily="34" charset="0"/>
                <a:ea typeface="MS PGothic" charset="0"/>
                <a:cs typeface="MS PGothic" charset="0"/>
              </a:rPr>
              <a:t> farmers 2) Laying the groundwork for growth during the pilot phase – collaboration with CNRA on planting materials, supply chain partners on </a:t>
            </a:r>
            <a:r>
              <a:rPr lang="en-US" i="1" dirty="0" err="1">
                <a:latin typeface="Calibri" pitchFamily="34" charset="0"/>
                <a:ea typeface="MS PGothic" charset="0"/>
                <a:cs typeface="MS PGothic" charset="0"/>
              </a:rPr>
              <a:t>est</a:t>
            </a:r>
            <a:r>
              <a:rPr lang="en-US" i="1" dirty="0">
                <a:latin typeface="Calibri" pitchFamily="34" charset="0"/>
                <a:ea typeface="MS PGothic" charset="0"/>
                <a:cs typeface="MS PGothic" charset="0"/>
              </a:rPr>
              <a:t> CVCs and input supply.  Planning the right training capacity for growth 3) </a:t>
            </a:r>
            <a:r>
              <a:rPr lang="en-US" i="1" dirty="0" err="1">
                <a:latin typeface="Calibri" pitchFamily="34" charset="0"/>
                <a:ea typeface="MS PGothic" charset="0"/>
                <a:cs typeface="MS PGothic" charset="0"/>
              </a:rPr>
              <a:t>Listneing</a:t>
            </a:r>
            <a:r>
              <a:rPr lang="en-US" i="1" dirty="0">
                <a:latin typeface="Calibri" pitchFamily="34" charset="0"/>
                <a:ea typeface="MS PGothic" charset="0"/>
                <a:cs typeface="MS PGothic" charset="0"/>
              </a:rPr>
              <a:t> the </a:t>
            </a:r>
            <a:r>
              <a:rPr lang="en-US" i="1" dirty="0" err="1">
                <a:latin typeface="Calibri" pitchFamily="34" charset="0"/>
                <a:ea typeface="MS PGothic" charset="0"/>
                <a:cs typeface="MS PGothic" charset="0"/>
              </a:rPr>
              <a:t>the</a:t>
            </a:r>
            <a:r>
              <a:rPr lang="en-US" i="1" dirty="0">
                <a:latin typeface="Calibri" pitchFamily="34" charset="0"/>
                <a:ea typeface="MS PGothic" charset="0"/>
                <a:cs typeface="MS PGothic" charset="0"/>
              </a:rPr>
              <a:t> customer – learning what works and how it can be improved from the farmer, and sharing these lessons with others</a:t>
            </a:r>
            <a:endParaRPr lang="en-US" dirty="0">
              <a:latin typeface="Calibri" pitchFamily="34" charset="0"/>
              <a:ea typeface="MS PGothic" charset="0"/>
              <a:cs typeface="MS PGothic" charset="0"/>
            </a:endParaRPr>
          </a:p>
          <a:p>
            <a:endParaRPr lang="en-US" dirty="0"/>
          </a:p>
        </p:txBody>
      </p:sp>
      <p:sp>
        <p:nvSpPr>
          <p:cNvPr id="4" name="Slide Number Placeholder 3"/>
          <p:cNvSpPr>
            <a:spLocks noGrp="1"/>
          </p:cNvSpPr>
          <p:nvPr>
            <p:ph type="sldNum" sz="quarter" idx="10"/>
          </p:nvPr>
        </p:nvSpPr>
        <p:spPr/>
        <p:txBody>
          <a:bodyPr/>
          <a:lstStyle/>
          <a:p>
            <a:pPr>
              <a:defRPr/>
            </a:pPr>
            <a:fld id="{254D06BB-F4B8-C94F-BD26-B555F7DA5F74}" type="slidenum">
              <a:rPr lang="en-US" smtClean="0">
                <a:solidFill>
                  <a:srgbClr val="000000"/>
                </a:solidFill>
              </a:rPr>
              <a:pPr>
                <a:defRPr/>
              </a:pPr>
              <a:t>21</a:t>
            </a:fld>
            <a:endParaRPr lang="en-US">
              <a:solidFill>
                <a:srgbClr val="000000"/>
              </a:solidFill>
            </a:endParaRPr>
          </a:p>
        </p:txBody>
      </p:sp>
    </p:spTree>
    <p:extLst>
      <p:ext uri="{BB962C8B-B14F-4D97-AF65-F5344CB8AC3E}">
        <p14:creationId xmlns:p14="http://schemas.microsoft.com/office/powerpoint/2010/main" val="3684198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2400" baseline="0" dirty="0" smtClean="0"/>
              <a:t>Sector recognizes that broad collaboration and investment critical to secure future supply to meet estimated demand</a:t>
            </a:r>
          </a:p>
        </p:txBody>
      </p:sp>
      <p:sp>
        <p:nvSpPr>
          <p:cNvPr id="4" name="Slide Number Placeholder 3"/>
          <p:cNvSpPr>
            <a:spLocks noGrp="1"/>
          </p:cNvSpPr>
          <p:nvPr>
            <p:ph type="sldNum" sz="quarter" idx="10"/>
          </p:nvPr>
        </p:nvSpPr>
        <p:spPr/>
        <p:txBody>
          <a:bodyPr/>
          <a:lstStyle/>
          <a:p>
            <a:fld id="{F8646707-6BBD-41A9-B4DF-0C76A73A2D2A}"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170467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7565" y="685488"/>
            <a:ext cx="6062870" cy="3429000"/>
          </a:xfrm>
        </p:spPr>
      </p:sp>
      <p:sp>
        <p:nvSpPr>
          <p:cNvPr id="3" name="Notes Placeholder 2"/>
          <p:cNvSpPr>
            <a:spLocks noGrp="1"/>
          </p:cNvSpPr>
          <p:nvPr>
            <p:ph type="body" idx="1"/>
          </p:nvPr>
        </p:nvSpPr>
        <p:spPr/>
        <p:txBody>
          <a:bodyPr>
            <a:normAutofit fontScale="77500" lnSpcReduction="20000"/>
          </a:bodyPr>
          <a:lstStyle/>
          <a:p>
            <a:r>
              <a:rPr lang="en-GB" dirty="0" smtClean="0">
                <a:solidFill>
                  <a:schemeClr val="tx1"/>
                </a:solidFill>
              </a:rPr>
              <a:t>As</a:t>
            </a:r>
            <a:r>
              <a:rPr lang="en-GB" baseline="0" dirty="0" smtClean="0">
                <a:solidFill>
                  <a:schemeClr val="tx1"/>
                </a:solidFill>
              </a:rPr>
              <a:t> a company, learning whilst we grow our sustainability programming; farmers learning as they grow their farm businesses</a:t>
            </a:r>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3C6F51D4-046F-4EF8-80F6-0600A9A1046E}" type="slidenum">
              <a:rPr lang="en-US" smtClean="0">
                <a:solidFill>
                  <a:prstClr val="black"/>
                </a:solidFill>
              </a:rPr>
              <a:pPr>
                <a:defRPr/>
              </a:pPr>
              <a:t>5</a:t>
            </a:fld>
            <a:endParaRPr lang="en-US" dirty="0">
              <a:solidFill>
                <a:prstClr val="black"/>
              </a:solidFill>
            </a:endParaRPr>
          </a:p>
        </p:txBody>
      </p:sp>
    </p:spTree>
    <p:extLst>
      <p:ext uri="{BB962C8B-B14F-4D97-AF65-F5344CB8AC3E}">
        <p14:creationId xmlns:p14="http://schemas.microsoft.com/office/powerpoint/2010/main" val="1288267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7565" y="685488"/>
            <a:ext cx="6062870" cy="3429000"/>
          </a:xfrm>
        </p:spPr>
      </p:sp>
      <p:sp>
        <p:nvSpPr>
          <p:cNvPr id="3" name="Notes Placeholder 2"/>
          <p:cNvSpPr>
            <a:spLocks noGrp="1"/>
          </p:cNvSpPr>
          <p:nvPr>
            <p:ph type="body" idx="1"/>
          </p:nvPr>
        </p:nvSpPr>
        <p:spPr/>
        <p:txBody>
          <a:bodyPr>
            <a:normAutofit/>
          </a:bodyPr>
          <a:lstStyle/>
          <a:p>
            <a:pPr lvl="0"/>
            <a:r>
              <a:rPr lang="en-US" dirty="0"/>
              <a:t>Cocoa community and farmer in Central region, Ghana</a:t>
            </a:r>
          </a:p>
          <a:p>
            <a:pPr lvl="0"/>
            <a:r>
              <a:rPr lang="en-US" dirty="0"/>
              <a:t>Cocoa growing is hard work, conducted in remote villages, often many hours from a good road.</a:t>
            </a:r>
          </a:p>
          <a:p>
            <a:pPr lvl="0"/>
            <a:r>
              <a:rPr lang="en-US" dirty="0"/>
              <a:t>To meet rising demand by consumers, cocoa growing needs to be modernized. It is quite possible for an average cocoa farmer in West Africa to triple how much cocoa he or she produces each year.   </a:t>
            </a:r>
          </a:p>
          <a:p>
            <a:pPr lvl="0"/>
            <a:r>
              <a:rPr lang="en-US" dirty="0"/>
              <a:t>This increased production means family incomes will rise, more children will go to school and the rural economy will prosper. </a:t>
            </a:r>
          </a:p>
          <a:p>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8B271476-0276-4C31-8BCE-E675F2D9AE57}" type="slidenum">
              <a:rPr lang="en-US" smtClean="0">
                <a:solidFill>
                  <a:prstClr val="black"/>
                </a:solidFill>
              </a:rPr>
              <a:pPr>
                <a:defRPr/>
              </a:pPr>
              <a:t>6</a:t>
            </a:fld>
            <a:endParaRPr lang="en-US" dirty="0">
              <a:solidFill>
                <a:prstClr val="black"/>
              </a:solidFill>
            </a:endParaRPr>
          </a:p>
        </p:txBody>
      </p:sp>
    </p:spTree>
    <p:extLst>
      <p:ext uri="{BB962C8B-B14F-4D97-AF65-F5344CB8AC3E}">
        <p14:creationId xmlns:p14="http://schemas.microsoft.com/office/powerpoint/2010/main" val="2979737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397565" y="685488"/>
            <a:ext cx="6062870" cy="3429000"/>
          </a:xfrm>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anose="020B0604020202020204" pitchFamily="34" charset="0"/>
                <a:ea typeface="MS PGothic" panose="020B0600070205080204" pitchFamily="34" charset="-128"/>
              </a:rPr>
              <a:t>For the </a:t>
            </a:r>
            <a:r>
              <a:rPr lang="en-US" dirty="0" err="1" smtClean="0">
                <a:latin typeface="Arial" panose="020B0604020202020204" pitchFamily="34" charset="0"/>
                <a:ea typeface="MS PGothic" panose="020B0600070205080204" pitchFamily="34" charset="-128"/>
              </a:rPr>
              <a:t>forseeable</a:t>
            </a:r>
            <a:r>
              <a:rPr lang="en-US" dirty="0" smtClean="0">
                <a:latin typeface="Arial" panose="020B0604020202020204" pitchFamily="34" charset="0"/>
                <a:ea typeface="MS PGothic" panose="020B0600070205080204" pitchFamily="34" charset="-128"/>
              </a:rPr>
              <a:t> future, cocoa remains of major importance to our industry and the region. </a:t>
            </a:r>
          </a:p>
          <a:p>
            <a:r>
              <a:rPr lang="en-US" dirty="0" smtClean="0">
                <a:latin typeface="Arial" panose="020B0604020202020204" pitchFamily="34" charset="0"/>
                <a:ea typeface="MS PGothic" panose="020B0600070205080204" pitchFamily="34" charset="-128"/>
              </a:rPr>
              <a:t>Here you see how the industry plan connects with our own.    </a:t>
            </a:r>
          </a:p>
          <a:p>
            <a:r>
              <a:rPr lang="en-US" dirty="0" smtClean="0">
                <a:latin typeface="Arial" panose="020B0604020202020204" pitchFamily="34" charset="0"/>
                <a:ea typeface="MS PGothic" panose="020B0600070205080204" pitchFamily="34" charset="-128"/>
              </a:rPr>
              <a:t>There are 2 million small cocoa farmers in W. Africa so this work is often painstaking and slow going. </a:t>
            </a:r>
          </a:p>
          <a:p>
            <a:r>
              <a:rPr lang="en-US" dirty="0" smtClean="0">
                <a:latin typeface="Arial" panose="020B0604020202020204" pitchFamily="34" charset="0"/>
                <a:ea typeface="MS PGothic" panose="020B0600070205080204" pitchFamily="34" charset="-128"/>
              </a:rPr>
              <a:t>But we know these strategies will bring improvement to the farmers and communities.    </a:t>
            </a: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29057" indent="-280406">
              <a:defRPr sz="2400">
                <a:solidFill>
                  <a:schemeClr val="tx1"/>
                </a:solidFill>
                <a:latin typeface="Arial" panose="020B0604020202020204" pitchFamily="34" charset="0"/>
                <a:ea typeface="MS PGothic" panose="020B0600070205080204" pitchFamily="34" charset="-128"/>
              </a:defRPr>
            </a:lvl2pPr>
            <a:lvl3pPr marL="1121626" indent="-224325">
              <a:defRPr sz="2400">
                <a:solidFill>
                  <a:schemeClr val="tx1"/>
                </a:solidFill>
                <a:latin typeface="Arial" panose="020B0604020202020204" pitchFamily="34" charset="0"/>
                <a:ea typeface="MS PGothic" panose="020B0600070205080204" pitchFamily="34" charset="-128"/>
              </a:defRPr>
            </a:lvl3pPr>
            <a:lvl4pPr marL="1570276" indent="-224325">
              <a:defRPr sz="2400">
                <a:solidFill>
                  <a:schemeClr val="tx1"/>
                </a:solidFill>
                <a:latin typeface="Arial" panose="020B0604020202020204" pitchFamily="34" charset="0"/>
                <a:ea typeface="MS PGothic" panose="020B0600070205080204" pitchFamily="34" charset="-128"/>
              </a:defRPr>
            </a:lvl4pPr>
            <a:lvl5pPr marL="2018927" indent="-224325">
              <a:defRPr sz="2400">
                <a:solidFill>
                  <a:schemeClr val="tx1"/>
                </a:solidFill>
                <a:latin typeface="Arial" panose="020B0604020202020204" pitchFamily="34" charset="0"/>
                <a:ea typeface="MS PGothic" panose="020B0600070205080204" pitchFamily="34" charset="-128"/>
              </a:defRPr>
            </a:lvl5pPr>
            <a:lvl6pPr marL="2467577" indent="-2243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16227" indent="-2243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364878" indent="-2243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13528" indent="-2243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7F8840D-4D20-48E6-8648-653897936EBE}" type="slidenum">
              <a:rPr lang="en-US" sz="1200">
                <a:solidFill>
                  <a:prstClr val="black"/>
                </a:solidFill>
              </a:rPr>
              <a:pPr/>
              <a:t>7</a:t>
            </a:fld>
            <a:endParaRPr lang="en-US" sz="1200">
              <a:solidFill>
                <a:prstClr val="black"/>
              </a:solidFill>
            </a:endParaRPr>
          </a:p>
        </p:txBody>
      </p:sp>
    </p:spTree>
    <p:extLst>
      <p:ext uri="{BB962C8B-B14F-4D97-AF65-F5344CB8AC3E}">
        <p14:creationId xmlns:p14="http://schemas.microsoft.com/office/powerpoint/2010/main" val="678134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7565" y="685488"/>
            <a:ext cx="6062870" cy="3429000"/>
          </a:xfrm>
        </p:spPr>
      </p:sp>
      <p:sp>
        <p:nvSpPr>
          <p:cNvPr id="3" name="Notes Placeholder 2"/>
          <p:cNvSpPr>
            <a:spLocks noGrp="1"/>
          </p:cNvSpPr>
          <p:nvPr>
            <p:ph type="body" idx="1"/>
          </p:nvPr>
        </p:nvSpPr>
        <p:spPr/>
        <p:txBody>
          <a:bodyPr/>
          <a:lstStyle/>
          <a:p>
            <a:r>
              <a:rPr lang="en-GB" dirty="0" smtClean="0"/>
              <a:t>Increase in mobile penetration in Africa – opportunity</a:t>
            </a:r>
          </a:p>
          <a:p>
            <a:r>
              <a:rPr lang="en-GB" dirty="0" smtClean="0"/>
              <a:t>Together</a:t>
            </a:r>
            <a:r>
              <a:rPr lang="en-GB" baseline="0" dirty="0" smtClean="0"/>
              <a:t> with Ghana Cocoa Board, developed a unique program to take advantage of this opportunity</a:t>
            </a:r>
          </a:p>
          <a:p>
            <a:r>
              <a:rPr lang="en-GB" baseline="0" dirty="0" smtClean="0"/>
              <a:t>Excellent example of a public private partnership; ownership by </a:t>
            </a:r>
            <a:r>
              <a:rPr lang="en-GB" baseline="0" dirty="0" err="1" smtClean="0"/>
              <a:t>Cocobod</a:t>
            </a:r>
            <a:r>
              <a:rPr lang="en-GB" baseline="0" dirty="0" smtClean="0"/>
              <a:t>; they are managing the program now</a:t>
            </a:r>
          </a:p>
          <a:p>
            <a:r>
              <a:rPr lang="en-GB" baseline="0" dirty="0" smtClean="0"/>
              <a:t>Pilot ended earlier in the year – great results validated the efforts</a:t>
            </a:r>
            <a:endParaRPr lang="en-GB" dirty="0" smtClean="0"/>
          </a:p>
          <a:p>
            <a:endParaRPr lang="en-US" dirty="0"/>
          </a:p>
        </p:txBody>
      </p:sp>
      <p:sp>
        <p:nvSpPr>
          <p:cNvPr id="4" name="Slide Number Placeholder 3"/>
          <p:cNvSpPr>
            <a:spLocks noGrp="1"/>
          </p:cNvSpPr>
          <p:nvPr>
            <p:ph type="sldNum" sz="quarter" idx="10"/>
          </p:nvPr>
        </p:nvSpPr>
        <p:spPr/>
        <p:txBody>
          <a:bodyPr/>
          <a:lstStyle/>
          <a:p>
            <a:pPr>
              <a:defRPr/>
            </a:pPr>
            <a:fld id="{8B271476-0276-4C31-8BCE-E675F2D9AE57}" type="slidenum">
              <a:rPr lang="en-US" smtClean="0">
                <a:solidFill>
                  <a:prstClr val="black"/>
                </a:solidFill>
              </a:rPr>
              <a:pPr>
                <a:defRPr/>
              </a:pPr>
              <a:t>8</a:t>
            </a:fld>
            <a:endParaRPr lang="en-US" dirty="0">
              <a:solidFill>
                <a:prstClr val="black"/>
              </a:solidFill>
            </a:endParaRPr>
          </a:p>
        </p:txBody>
      </p:sp>
    </p:spTree>
    <p:extLst>
      <p:ext uri="{BB962C8B-B14F-4D97-AF65-F5344CB8AC3E}">
        <p14:creationId xmlns:p14="http://schemas.microsoft.com/office/powerpoint/2010/main" val="3226250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7565" y="685488"/>
            <a:ext cx="6062870" cy="3429000"/>
          </a:xfrm>
        </p:spPr>
      </p:sp>
      <p:sp>
        <p:nvSpPr>
          <p:cNvPr id="3" name="Notes Placeholder 2"/>
          <p:cNvSpPr>
            <a:spLocks noGrp="1"/>
          </p:cNvSpPr>
          <p:nvPr>
            <p:ph type="body" idx="1"/>
          </p:nvPr>
        </p:nvSpPr>
        <p:spPr/>
        <p:txBody>
          <a:bodyPr/>
          <a:lstStyle/>
          <a:p>
            <a:r>
              <a:rPr lang="en-GB" dirty="0" smtClean="0"/>
              <a:t>Future direction</a:t>
            </a:r>
          </a:p>
          <a:p>
            <a:pPr marL="168244" indent="-168244">
              <a:buFontTx/>
              <a:buChar char="-"/>
            </a:pPr>
            <a:r>
              <a:rPr lang="en-GB" dirty="0" smtClean="0"/>
              <a:t>Supporting government</a:t>
            </a:r>
            <a:r>
              <a:rPr lang="en-GB" baseline="0" dirty="0" smtClean="0"/>
              <a:t> ownership with innovations</a:t>
            </a:r>
          </a:p>
          <a:p>
            <a:pPr marL="168244" indent="-168244">
              <a:buFontTx/>
              <a:buChar char="-"/>
            </a:pPr>
            <a:r>
              <a:rPr lang="en-GB" dirty="0" smtClean="0"/>
              <a:t>Building out the public private partnerships to ensure enrichment</a:t>
            </a:r>
            <a:r>
              <a:rPr lang="en-GB" baseline="0" dirty="0" smtClean="0"/>
              <a:t> of content and wider network of farmers and extension agents reaching more farmers</a:t>
            </a:r>
            <a:endParaRPr lang="en-US" dirty="0"/>
          </a:p>
        </p:txBody>
      </p:sp>
      <p:sp>
        <p:nvSpPr>
          <p:cNvPr id="4" name="Slide Number Placeholder 3"/>
          <p:cNvSpPr>
            <a:spLocks noGrp="1"/>
          </p:cNvSpPr>
          <p:nvPr>
            <p:ph type="sldNum" sz="quarter" idx="10"/>
          </p:nvPr>
        </p:nvSpPr>
        <p:spPr/>
        <p:txBody>
          <a:bodyPr/>
          <a:lstStyle/>
          <a:p>
            <a:pPr>
              <a:defRPr/>
            </a:pPr>
            <a:fld id="{8B271476-0276-4C31-8BCE-E675F2D9AE57}" type="slidenum">
              <a:rPr lang="en-US" smtClean="0">
                <a:solidFill>
                  <a:prstClr val="black"/>
                </a:solidFill>
              </a:rPr>
              <a:pPr>
                <a:defRPr/>
              </a:pPr>
              <a:t>9</a:t>
            </a:fld>
            <a:endParaRPr lang="en-US" dirty="0">
              <a:solidFill>
                <a:prstClr val="black"/>
              </a:solidFill>
            </a:endParaRPr>
          </a:p>
        </p:txBody>
      </p:sp>
    </p:spTree>
    <p:extLst>
      <p:ext uri="{BB962C8B-B14F-4D97-AF65-F5344CB8AC3E}">
        <p14:creationId xmlns:p14="http://schemas.microsoft.com/office/powerpoint/2010/main" val="3226250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876C61-E138-4D1D-8159-CC2B009B75DB}"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369266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876C61-E138-4D1D-8159-CC2B009B75D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5020897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685800" y="4114800"/>
            <a:ext cx="7772400" cy="1470025"/>
          </a:xfrm>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15BB41F0-E9F4-4CB8-B98F-97AF0CA9CC62}" type="datetimeFigureOut">
              <a:rPr lang="en-US"/>
              <a:pPr>
                <a:defRPr/>
              </a:pPr>
              <a:t>8/20/2014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702243-9BF8-44CF-ACA9-B6BF89743DF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91B2C62-2D47-4F9B-8D6C-947C11019061}" type="datetimeFigureOut">
              <a:rPr lang="en-US"/>
              <a:pPr>
                <a:defRPr/>
              </a:pPr>
              <a:t>8/20/2014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6A0C894-5C3B-4212-B807-52248BFF829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FBEF8A-1F04-4E92-B967-648BD2AEAA4A}" type="datetimeFigureOut">
              <a:rPr lang="en-US"/>
              <a:pPr>
                <a:defRPr/>
              </a:pPr>
              <a:t>8/20/2014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0FB39E-3AC8-4F06-8B78-07D1FC4860EA}"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1"/>
            <a:ext cx="9144000" cy="2521184"/>
          </a:xfrm>
        </p:spPr>
        <p:txBody>
          <a:bodyPr/>
          <a:lstStyle/>
          <a:p>
            <a:r>
              <a:rPr lang="en-US" dirty="0" smtClean="0"/>
              <a:t>Title</a:t>
            </a:r>
            <a:endParaRPr lang="en-US" dirty="0"/>
          </a:p>
        </p:txBody>
      </p:sp>
      <p:sp>
        <p:nvSpPr>
          <p:cNvPr id="3" name="Subtitle 2"/>
          <p:cNvSpPr>
            <a:spLocks noGrp="1"/>
          </p:cNvSpPr>
          <p:nvPr>
            <p:ph type="subTitle" idx="1" hasCustomPrompt="1"/>
          </p:nvPr>
        </p:nvSpPr>
        <p:spPr>
          <a:xfrm>
            <a:off x="1371600" y="2847883"/>
            <a:ext cx="6400800" cy="1752600"/>
          </a:xfrm>
        </p:spPr>
        <p:txBody>
          <a:bodyPr/>
          <a:lstStyle>
            <a:lvl1pPr marL="0" indent="0" algn="ctr">
              <a:buNone/>
              <a:defRPr>
                <a:solidFill>
                  <a:schemeClr val="accent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pic>
        <p:nvPicPr>
          <p:cNvPr id="7" name="Picture 6" descr="logo574.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08592" y="4677466"/>
            <a:ext cx="2128732" cy="1422657"/>
          </a:xfrm>
          <a:prstGeom prst="rect">
            <a:avLst/>
          </a:prstGeom>
        </p:spPr>
      </p:pic>
    </p:spTree>
    <p:extLst>
      <p:ext uri="{BB962C8B-B14F-4D97-AF65-F5344CB8AC3E}">
        <p14:creationId xmlns:p14="http://schemas.microsoft.com/office/powerpoint/2010/main" val="18989497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78A4221E-5D8B-EB44-8A70-9AC5853FB835}" type="slidenum">
              <a:rPr lang="en-US" smtClean="0">
                <a:solidFill>
                  <a:prstClr val="black">
                    <a:tint val="75000"/>
                  </a:prstClr>
                </a:solidFill>
              </a:rPr>
              <a:pPr/>
              <a:t>‹#›</a:t>
            </a:fld>
            <a:endParaRPr lang="en-US">
              <a:solidFill>
                <a:prstClr val="black">
                  <a:tint val="75000"/>
                </a:prstClr>
              </a:solidFill>
            </a:endParaRPr>
          </a:p>
        </p:txBody>
      </p:sp>
      <p:pic>
        <p:nvPicPr>
          <p:cNvPr id="7" name="Picture 6" descr="logo574.png"/>
          <p:cNvPicPr>
            <a:picLocks noChangeAspect="1"/>
          </p:cNvPicPr>
          <p:nvPr userDrawn="1"/>
        </p:nvPicPr>
        <p:blipFill rotWithShape="1">
          <a:blip r:embed="rId2" cstate="print">
            <a:alphaModFix amt="65000"/>
            <a:extLst>
              <a:ext uri="{28A0092B-C50C-407E-A947-70E740481C1C}">
                <a14:useLocalDpi xmlns:a14="http://schemas.microsoft.com/office/drawing/2010/main" val="0"/>
              </a:ext>
            </a:extLst>
          </a:blip>
          <a:srcRect b="16647"/>
          <a:stretch/>
        </p:blipFill>
        <p:spPr>
          <a:xfrm>
            <a:off x="7611346" y="6004219"/>
            <a:ext cx="1532654" cy="853783"/>
          </a:xfrm>
          <a:prstGeom prst="rect">
            <a:avLst/>
          </a:prstGeom>
        </p:spPr>
      </p:pic>
    </p:spTree>
    <p:extLst>
      <p:ext uri="{BB962C8B-B14F-4D97-AF65-F5344CB8AC3E}">
        <p14:creationId xmlns:p14="http://schemas.microsoft.com/office/powerpoint/2010/main" val="19871348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4406902"/>
            <a:ext cx="9144000" cy="2451100"/>
          </a:xfrm>
        </p:spPr>
        <p:txBody>
          <a:bodyPr anchor="t"/>
          <a:lstStyle>
            <a:lvl1pPr algn="ctr">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031825"/>
            <a:ext cx="7772400" cy="1500187"/>
          </a:xfrm>
        </p:spPr>
        <p:txBody>
          <a:bodyPr anchor="b"/>
          <a:lstStyle>
            <a:lvl1pPr marL="0" indent="0" algn="ctr">
              <a:buNone/>
              <a:defRPr sz="2000">
                <a:solidFill>
                  <a:schemeClr val="accent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6" name="Picture 5" descr="logo574.png"/>
          <p:cNvPicPr>
            <a:picLocks noChangeAspect="1"/>
          </p:cNvPicPr>
          <p:nvPr userDrawn="1"/>
        </p:nvPicPr>
        <p:blipFill rotWithShape="1">
          <a:blip r:embed="rId2" cstate="print">
            <a:alphaModFix amt="65000"/>
            <a:extLst>
              <a:ext uri="{28A0092B-C50C-407E-A947-70E740481C1C}">
                <a14:useLocalDpi xmlns:a14="http://schemas.microsoft.com/office/drawing/2010/main" val="0"/>
              </a:ext>
            </a:extLst>
          </a:blip>
          <a:srcRect b="16647"/>
          <a:stretch/>
        </p:blipFill>
        <p:spPr>
          <a:xfrm>
            <a:off x="7611346" y="6004219"/>
            <a:ext cx="1532654" cy="853783"/>
          </a:xfrm>
          <a:prstGeom prst="rect">
            <a:avLst/>
          </a:prstGeom>
        </p:spPr>
      </p:pic>
    </p:spTree>
    <p:extLst>
      <p:ext uri="{BB962C8B-B14F-4D97-AF65-F5344CB8AC3E}">
        <p14:creationId xmlns:p14="http://schemas.microsoft.com/office/powerpoint/2010/main" val="3690866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solidFill>
            <a:schemeClr val="bg2"/>
          </a:solidFill>
          <a:ln>
            <a:solidFill>
              <a:schemeClr val="bg2"/>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1"/>
            <a:ext cx="4038600" cy="4525963"/>
          </a:xfrm>
          <a:solidFill>
            <a:schemeClr val="bg2"/>
          </a:solidFill>
          <a:ln>
            <a:solidFill>
              <a:schemeClr val="bg2"/>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78A4221E-5D8B-EB44-8A70-9AC5853FB835}" type="slidenum">
              <a:rPr lang="en-US" smtClean="0">
                <a:solidFill>
                  <a:prstClr val="black">
                    <a:tint val="75000"/>
                  </a:prstClr>
                </a:solidFill>
              </a:rPr>
              <a:pPr/>
              <a:t>‹#›</a:t>
            </a:fld>
            <a:endParaRPr lang="en-US">
              <a:solidFill>
                <a:prstClr val="black">
                  <a:tint val="75000"/>
                </a:prstClr>
              </a:solidFill>
            </a:endParaRPr>
          </a:p>
        </p:txBody>
      </p:sp>
      <p:pic>
        <p:nvPicPr>
          <p:cNvPr id="9" name="Picture 8" descr="logo574.png"/>
          <p:cNvPicPr>
            <a:picLocks noChangeAspect="1"/>
          </p:cNvPicPr>
          <p:nvPr userDrawn="1"/>
        </p:nvPicPr>
        <p:blipFill rotWithShape="1">
          <a:blip r:embed="rId2" cstate="print">
            <a:alphaModFix amt="65000"/>
            <a:extLst>
              <a:ext uri="{28A0092B-C50C-407E-A947-70E740481C1C}">
                <a14:useLocalDpi xmlns:a14="http://schemas.microsoft.com/office/drawing/2010/main" val="0"/>
              </a:ext>
            </a:extLst>
          </a:blip>
          <a:srcRect b="16647"/>
          <a:stretch/>
        </p:blipFill>
        <p:spPr>
          <a:xfrm>
            <a:off x="7611346" y="6004219"/>
            <a:ext cx="1532654" cy="853783"/>
          </a:xfrm>
          <a:prstGeom prst="rect">
            <a:avLst/>
          </a:prstGeom>
        </p:spPr>
      </p:pic>
    </p:spTree>
    <p:extLst>
      <p:ext uri="{BB962C8B-B14F-4D97-AF65-F5344CB8AC3E}">
        <p14:creationId xmlns:p14="http://schemas.microsoft.com/office/powerpoint/2010/main" val="17102231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78A4221E-5D8B-EB44-8A70-9AC5853FB835}" type="slidenum">
              <a:rPr lang="en-US" smtClean="0">
                <a:solidFill>
                  <a:prstClr val="black">
                    <a:tint val="75000"/>
                  </a:prstClr>
                </a:solidFill>
              </a:rPr>
              <a:pPr/>
              <a:t>‹#›</a:t>
            </a:fld>
            <a:endParaRPr lang="en-US">
              <a:solidFill>
                <a:prstClr val="black">
                  <a:tint val="75000"/>
                </a:prstClr>
              </a:solidFill>
            </a:endParaRPr>
          </a:p>
        </p:txBody>
      </p:sp>
      <p:pic>
        <p:nvPicPr>
          <p:cNvPr id="11" name="Picture 10" descr="logo574.png"/>
          <p:cNvPicPr>
            <a:picLocks noChangeAspect="1"/>
          </p:cNvPicPr>
          <p:nvPr userDrawn="1"/>
        </p:nvPicPr>
        <p:blipFill rotWithShape="1">
          <a:blip r:embed="rId2" cstate="print">
            <a:alphaModFix amt="65000"/>
            <a:extLst>
              <a:ext uri="{28A0092B-C50C-407E-A947-70E740481C1C}">
                <a14:useLocalDpi xmlns:a14="http://schemas.microsoft.com/office/drawing/2010/main" val="0"/>
              </a:ext>
            </a:extLst>
          </a:blip>
          <a:srcRect b="16647"/>
          <a:stretch/>
        </p:blipFill>
        <p:spPr>
          <a:xfrm>
            <a:off x="7611346" y="6004219"/>
            <a:ext cx="1532654" cy="853783"/>
          </a:xfrm>
          <a:prstGeom prst="rect">
            <a:avLst/>
          </a:prstGeom>
        </p:spPr>
      </p:pic>
    </p:spTree>
    <p:extLst>
      <p:ext uri="{BB962C8B-B14F-4D97-AF65-F5344CB8AC3E}">
        <p14:creationId xmlns:p14="http://schemas.microsoft.com/office/powerpoint/2010/main" val="13695755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78A4221E-5D8B-EB44-8A70-9AC5853FB835}" type="slidenum">
              <a:rPr lang="en-US" smtClean="0">
                <a:solidFill>
                  <a:prstClr val="black">
                    <a:tint val="75000"/>
                  </a:prstClr>
                </a:solidFill>
              </a:rPr>
              <a:pPr/>
              <a:t>‹#›</a:t>
            </a:fld>
            <a:endParaRPr lang="en-US">
              <a:solidFill>
                <a:prstClr val="black">
                  <a:tint val="75000"/>
                </a:prstClr>
              </a:solidFill>
            </a:endParaRPr>
          </a:p>
        </p:txBody>
      </p:sp>
      <p:pic>
        <p:nvPicPr>
          <p:cNvPr id="7" name="Picture 6" descr="logo574.png"/>
          <p:cNvPicPr>
            <a:picLocks noChangeAspect="1"/>
          </p:cNvPicPr>
          <p:nvPr userDrawn="1"/>
        </p:nvPicPr>
        <p:blipFill rotWithShape="1">
          <a:blip r:embed="rId2" cstate="print">
            <a:alphaModFix amt="65000"/>
            <a:extLst>
              <a:ext uri="{28A0092B-C50C-407E-A947-70E740481C1C}">
                <a14:useLocalDpi xmlns:a14="http://schemas.microsoft.com/office/drawing/2010/main" val="0"/>
              </a:ext>
            </a:extLst>
          </a:blip>
          <a:srcRect b="16647"/>
          <a:stretch/>
        </p:blipFill>
        <p:spPr>
          <a:xfrm>
            <a:off x="7611346" y="6004219"/>
            <a:ext cx="1532654" cy="853783"/>
          </a:xfrm>
          <a:prstGeom prst="rect">
            <a:avLst/>
          </a:prstGeom>
        </p:spPr>
      </p:pic>
    </p:spTree>
    <p:extLst>
      <p:ext uri="{BB962C8B-B14F-4D97-AF65-F5344CB8AC3E}">
        <p14:creationId xmlns:p14="http://schemas.microsoft.com/office/powerpoint/2010/main" val="33648218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8A4221E-5D8B-EB44-8A70-9AC5853FB835}" type="slidenum">
              <a:rPr lang="en-US" smtClean="0">
                <a:solidFill>
                  <a:prstClr val="black">
                    <a:tint val="75000"/>
                  </a:prstClr>
                </a:solidFill>
              </a:rPr>
              <a:pPr/>
              <a:t>‹#›</a:t>
            </a:fld>
            <a:endParaRPr lang="en-US">
              <a:solidFill>
                <a:prstClr val="black">
                  <a:tint val="75000"/>
                </a:prstClr>
              </a:solidFill>
            </a:endParaRPr>
          </a:p>
        </p:txBody>
      </p:sp>
      <p:pic>
        <p:nvPicPr>
          <p:cNvPr id="6" name="Picture 5" descr="logo574.png"/>
          <p:cNvPicPr>
            <a:picLocks noChangeAspect="1"/>
          </p:cNvPicPr>
          <p:nvPr userDrawn="1"/>
        </p:nvPicPr>
        <p:blipFill rotWithShape="1">
          <a:blip r:embed="rId2" cstate="print">
            <a:alphaModFix amt="65000"/>
            <a:extLst>
              <a:ext uri="{28A0092B-C50C-407E-A947-70E740481C1C}">
                <a14:useLocalDpi xmlns:a14="http://schemas.microsoft.com/office/drawing/2010/main" val="0"/>
              </a:ext>
            </a:extLst>
          </a:blip>
          <a:srcRect b="16647"/>
          <a:stretch/>
        </p:blipFill>
        <p:spPr>
          <a:xfrm>
            <a:off x="7611346" y="6004219"/>
            <a:ext cx="1532654" cy="853783"/>
          </a:xfrm>
          <a:prstGeom prst="rect">
            <a:avLst/>
          </a:prstGeom>
        </p:spPr>
      </p:pic>
    </p:spTree>
    <p:extLst>
      <p:ext uri="{BB962C8B-B14F-4D97-AF65-F5344CB8AC3E}">
        <p14:creationId xmlns:p14="http://schemas.microsoft.com/office/powerpoint/2010/main" val="29284889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78A4221E-5D8B-EB44-8A70-9AC5853FB835}" type="slidenum">
              <a:rPr lang="en-US" smtClean="0">
                <a:solidFill>
                  <a:prstClr val="black">
                    <a:tint val="75000"/>
                  </a:prstClr>
                </a:solidFill>
              </a:rPr>
              <a:pPr/>
              <a:t>‹#›</a:t>
            </a:fld>
            <a:endParaRPr lang="en-US">
              <a:solidFill>
                <a:prstClr val="black">
                  <a:tint val="75000"/>
                </a:prstClr>
              </a:solidFill>
            </a:endParaRPr>
          </a:p>
        </p:txBody>
      </p:sp>
      <p:pic>
        <p:nvPicPr>
          <p:cNvPr id="9" name="Picture 8" descr="logo574.png"/>
          <p:cNvPicPr>
            <a:picLocks noChangeAspect="1"/>
          </p:cNvPicPr>
          <p:nvPr userDrawn="1"/>
        </p:nvPicPr>
        <p:blipFill rotWithShape="1">
          <a:blip r:embed="rId2" cstate="print">
            <a:alphaModFix amt="65000"/>
            <a:extLst>
              <a:ext uri="{28A0092B-C50C-407E-A947-70E740481C1C}">
                <a14:useLocalDpi xmlns:a14="http://schemas.microsoft.com/office/drawing/2010/main" val="0"/>
              </a:ext>
            </a:extLst>
          </a:blip>
          <a:srcRect b="16647"/>
          <a:stretch/>
        </p:blipFill>
        <p:spPr>
          <a:xfrm>
            <a:off x="7611346" y="6004219"/>
            <a:ext cx="1532654" cy="853783"/>
          </a:xfrm>
          <a:prstGeom prst="rect">
            <a:avLst/>
          </a:prstGeom>
        </p:spPr>
      </p:pic>
    </p:spTree>
    <p:extLst>
      <p:ext uri="{BB962C8B-B14F-4D97-AF65-F5344CB8AC3E}">
        <p14:creationId xmlns:p14="http://schemas.microsoft.com/office/powerpoint/2010/main" val="3337310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1066800"/>
            <a:ext cx="8229600" cy="73183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981200"/>
            <a:ext cx="8229600" cy="4144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B7396C4B-8DC7-43B2-9E55-23F67EB20CA7}" type="datetimeFigureOut">
              <a:rPr lang="en-US"/>
              <a:pPr>
                <a:defRPr/>
              </a:pPr>
              <a:t>8/20/2014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EB0F3F9-56AA-402F-AB5D-6759AA4D9455}"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78A4221E-5D8B-EB44-8A70-9AC5853FB835}" type="slidenum">
              <a:rPr lang="en-US" smtClean="0">
                <a:solidFill>
                  <a:prstClr val="black">
                    <a:tint val="75000"/>
                  </a:prstClr>
                </a:solidFill>
              </a:rPr>
              <a:pPr/>
              <a:t>‹#›</a:t>
            </a:fld>
            <a:endParaRPr lang="en-US">
              <a:solidFill>
                <a:prstClr val="black">
                  <a:tint val="75000"/>
                </a:prstClr>
              </a:solidFill>
            </a:endParaRPr>
          </a:p>
        </p:txBody>
      </p:sp>
      <p:pic>
        <p:nvPicPr>
          <p:cNvPr id="9" name="Picture 8" descr="logo574.png"/>
          <p:cNvPicPr>
            <a:picLocks noChangeAspect="1"/>
          </p:cNvPicPr>
          <p:nvPr userDrawn="1"/>
        </p:nvPicPr>
        <p:blipFill rotWithShape="1">
          <a:blip r:embed="rId2" cstate="print">
            <a:alphaModFix amt="65000"/>
            <a:extLst>
              <a:ext uri="{28A0092B-C50C-407E-A947-70E740481C1C}">
                <a14:useLocalDpi xmlns:a14="http://schemas.microsoft.com/office/drawing/2010/main" val="0"/>
              </a:ext>
            </a:extLst>
          </a:blip>
          <a:srcRect b="16647"/>
          <a:stretch/>
        </p:blipFill>
        <p:spPr>
          <a:xfrm>
            <a:off x="7611346" y="6004219"/>
            <a:ext cx="1532654" cy="853783"/>
          </a:xfrm>
          <a:prstGeom prst="rect">
            <a:avLst/>
          </a:prstGeom>
        </p:spPr>
      </p:pic>
    </p:spTree>
    <p:extLst>
      <p:ext uri="{BB962C8B-B14F-4D97-AF65-F5344CB8AC3E}">
        <p14:creationId xmlns:p14="http://schemas.microsoft.com/office/powerpoint/2010/main" val="1853914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78A4221E-5D8B-EB44-8A70-9AC5853FB8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0024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78A4221E-5D8B-EB44-8A70-9AC5853FB8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4525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5638800"/>
            <a:ext cx="9144000" cy="1219200"/>
          </a:xfrm>
          <a:prstGeom prst="rect">
            <a:avLst/>
          </a:prstGeom>
          <a:solidFill>
            <a:schemeClr val="bg1"/>
          </a:solidFill>
          <a:ln>
            <a:noFill/>
          </a:ln>
          <a:effectLst>
            <a:outerShdw blurRad="63500" dist="23000" dir="5400000" rotWithShape="0">
              <a:srgbClr val="000000">
                <a:alpha val="34998"/>
              </a:srgbClr>
            </a:outerShdw>
          </a:effectLst>
          <a:extLst/>
        </p:spPr>
        <p:txBody>
          <a:bodyPr anchor="ctr"/>
          <a:lstStyle/>
          <a:p>
            <a:pPr algn="ctr" defTabSz="457200">
              <a:defRPr/>
            </a:pPr>
            <a:endParaRPr lang="en-US" dirty="0">
              <a:solidFill>
                <a:prstClr val="white"/>
              </a:solidFill>
              <a:latin typeface="Trebuchet MS"/>
              <a:ea typeface="ＭＳ Ｐゴシック" pitchFamily="34" charset="-128"/>
            </a:endParaRPr>
          </a:p>
        </p:txBody>
      </p:sp>
      <p:pic>
        <p:nvPicPr>
          <p:cNvPr id="5" name="Picture 5" descr="CandyStrip_INTL.png"/>
          <p:cNvPicPr>
            <a:picLocks noChangeAspect="1"/>
          </p:cNvPicPr>
          <p:nvPr userDrawn="1"/>
        </p:nvPicPr>
        <p:blipFill>
          <a:blip r:embed="rId2" cstate="screen"/>
          <a:srcRect/>
          <a:stretch>
            <a:fillRect/>
          </a:stretch>
        </p:blipFill>
        <p:spPr bwMode="auto">
          <a:xfrm>
            <a:off x="1" y="4823884"/>
            <a:ext cx="9142413" cy="2032000"/>
          </a:xfrm>
          <a:prstGeom prst="rect">
            <a:avLst/>
          </a:prstGeom>
          <a:noFill/>
          <a:ln w="9525">
            <a:noFill/>
            <a:miter lim="800000"/>
            <a:headEnd/>
            <a:tailEnd/>
          </a:ln>
        </p:spPr>
      </p:pic>
      <p:sp>
        <p:nvSpPr>
          <p:cNvPr id="6" name="Rectangle 5"/>
          <p:cNvSpPr/>
          <p:nvPr userDrawn="1"/>
        </p:nvSpPr>
        <p:spPr>
          <a:xfrm>
            <a:off x="0" y="0"/>
            <a:ext cx="9144000" cy="5638800"/>
          </a:xfrm>
          <a:prstGeom prst="rect">
            <a:avLst/>
          </a:prstGeom>
          <a:solidFill>
            <a:srgbClr val="511C0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pic>
        <p:nvPicPr>
          <p:cNvPr id="7" name="Picture 7" descr="HERSHEYSlogo.png"/>
          <p:cNvPicPr>
            <a:picLocks noChangeAspect="1"/>
          </p:cNvPicPr>
          <p:nvPr userDrawn="1"/>
        </p:nvPicPr>
        <p:blipFill>
          <a:blip r:embed="rId3" cstate="screen"/>
          <a:srcRect/>
          <a:stretch>
            <a:fillRect/>
          </a:stretch>
        </p:blipFill>
        <p:spPr bwMode="auto">
          <a:xfrm>
            <a:off x="561975" y="842434"/>
            <a:ext cx="1219200" cy="444500"/>
          </a:xfrm>
          <a:prstGeom prst="rect">
            <a:avLst/>
          </a:prstGeom>
          <a:noFill/>
          <a:ln w="9525">
            <a:noFill/>
            <a:miter lim="800000"/>
            <a:headEnd/>
            <a:tailEnd/>
          </a:ln>
        </p:spPr>
      </p:pic>
      <p:sp>
        <p:nvSpPr>
          <p:cNvPr id="8" name="Rectangle 7"/>
          <p:cNvSpPr/>
          <p:nvPr userDrawn="1"/>
        </p:nvSpPr>
        <p:spPr>
          <a:xfrm>
            <a:off x="463550" y="4186767"/>
            <a:ext cx="8223250" cy="452967"/>
          </a:xfrm>
          <a:prstGeom prst="rect">
            <a:avLst/>
          </a:prstGeom>
          <a:solidFill>
            <a:srgbClr val="D873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solidFill>
                <a:prstClr val="white"/>
              </a:solidFill>
            </a:endParaRPr>
          </a:p>
        </p:txBody>
      </p:sp>
      <p:sp>
        <p:nvSpPr>
          <p:cNvPr id="2" name="Title 1"/>
          <p:cNvSpPr>
            <a:spLocks noGrp="1"/>
          </p:cNvSpPr>
          <p:nvPr>
            <p:ph type="ctrTitle"/>
          </p:nvPr>
        </p:nvSpPr>
        <p:spPr>
          <a:xfrm>
            <a:off x="462982" y="1063811"/>
            <a:ext cx="7309418" cy="282238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457200" y="4159797"/>
            <a:ext cx="6400800" cy="553584"/>
          </a:xfrm>
        </p:spPr>
        <p:txBody>
          <a:bodyPr>
            <a:normAutofit/>
          </a:bodyPr>
          <a:lstStyle>
            <a:lvl1pPr marL="0" indent="0" algn="l">
              <a:buNone/>
              <a:defRPr sz="1800" b="0" i="1">
                <a:solidFill>
                  <a:schemeClr val="bg1"/>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6136217"/>
            <a:ext cx="9144000" cy="734483"/>
          </a:xfrm>
          <a:prstGeom prst="rect">
            <a:avLst/>
          </a:prstGeom>
          <a:solidFill>
            <a:schemeClr val="bg1"/>
          </a:solidFill>
          <a:ln>
            <a:noFill/>
          </a:ln>
          <a:effectLst>
            <a:outerShdw blurRad="63500" dist="23000" dir="5400000" rotWithShape="0">
              <a:srgbClr val="000000">
                <a:alpha val="34998"/>
              </a:srgbClr>
            </a:outerShdw>
          </a:effectLst>
          <a:extLst/>
        </p:spPr>
        <p:txBody>
          <a:bodyPr anchor="ctr"/>
          <a:lstStyle/>
          <a:p>
            <a:pPr algn="ctr" defTabSz="457200">
              <a:defRPr/>
            </a:pPr>
            <a:endParaRPr lang="en-US" dirty="0">
              <a:solidFill>
                <a:prstClr val="white"/>
              </a:solidFill>
              <a:latin typeface="Trebuchet MS"/>
              <a:ea typeface="ＭＳ Ｐゴシック" pitchFamily="34" charset="-128"/>
            </a:endParaRPr>
          </a:p>
        </p:txBody>
      </p:sp>
      <p:sp>
        <p:nvSpPr>
          <p:cNvPr id="5" name="Slide Number Placeholder 5"/>
          <p:cNvSpPr txBox="1">
            <a:spLocks/>
          </p:cNvSpPr>
          <p:nvPr userDrawn="1"/>
        </p:nvSpPr>
        <p:spPr>
          <a:xfrm>
            <a:off x="8509000" y="6466417"/>
            <a:ext cx="615950" cy="364067"/>
          </a:xfrm>
          <a:prstGeom prst="rect">
            <a:avLst/>
          </a:prstGeom>
        </p:spPr>
        <p:txBody>
          <a:bodyPr anchor="ctr"/>
          <a:lstStyle/>
          <a:p>
            <a:pPr algn="r" defTabSz="457200">
              <a:defRPr/>
            </a:pPr>
            <a:fld id="{F1749182-9541-4706-A316-E1A0761D3608}" type="slidenum">
              <a:rPr lang="en-US" sz="1100" b="1">
                <a:solidFill>
                  <a:prstClr val="white"/>
                </a:solidFill>
                <a:latin typeface="Trebuchet MS" pitchFamily="34" charset="0"/>
                <a:ea typeface="ＭＳ Ｐゴシック" pitchFamily="34" charset="-128"/>
              </a:rPr>
              <a:pPr algn="r" defTabSz="457200">
                <a:defRPr/>
              </a:pPr>
              <a:t>‹#›</a:t>
            </a:fld>
            <a:endParaRPr lang="en-US" sz="1100" b="1" dirty="0">
              <a:solidFill>
                <a:prstClr val="white"/>
              </a:solidFill>
              <a:latin typeface="Trebuchet MS" pitchFamily="34" charset="0"/>
              <a:ea typeface="ＭＳ Ｐゴシック" pitchFamily="34" charset="-128"/>
            </a:endParaRPr>
          </a:p>
        </p:txBody>
      </p:sp>
      <p:sp>
        <p:nvSpPr>
          <p:cNvPr id="6" name="Slide Number Placeholder 5"/>
          <p:cNvSpPr txBox="1">
            <a:spLocks/>
          </p:cNvSpPr>
          <p:nvPr userDrawn="1"/>
        </p:nvSpPr>
        <p:spPr>
          <a:xfrm>
            <a:off x="6553200" y="5827184"/>
            <a:ext cx="2133600" cy="364067"/>
          </a:xfrm>
          <a:prstGeom prst="rect">
            <a:avLst/>
          </a:prstGeom>
        </p:spPr>
        <p:txBody>
          <a:bodyPr anchor="ctr"/>
          <a:lstStyle/>
          <a:p>
            <a:pPr algn="r" defTabSz="457200">
              <a:defRPr/>
            </a:pPr>
            <a:r>
              <a:rPr lang="en-US" sz="1100" dirty="0">
                <a:solidFill>
                  <a:srgbClr val="511C07"/>
                </a:solidFill>
                <a:latin typeface="Trebuchet MS" pitchFamily="34" charset="0"/>
                <a:ea typeface="ＭＳ Ｐゴシック" pitchFamily="34" charset="-128"/>
              </a:rPr>
              <a:t> </a:t>
            </a:r>
            <a:fld id="{E61EBFD9-519D-4FD3-9EBE-0AF264A17953}" type="datetime1">
              <a:rPr lang="en-US" sz="1100">
                <a:solidFill>
                  <a:srgbClr val="511C07"/>
                </a:solidFill>
                <a:latin typeface="Trebuchet MS" pitchFamily="34" charset="0"/>
                <a:ea typeface="ＭＳ Ｐゴシック" pitchFamily="34" charset="-128"/>
              </a:rPr>
              <a:pPr algn="r" defTabSz="457200">
                <a:defRPr/>
              </a:pPr>
              <a:t>8/20/2014</a:t>
            </a:fld>
            <a:endParaRPr lang="en-US" sz="1100" dirty="0">
              <a:solidFill>
                <a:srgbClr val="511C07"/>
              </a:solidFill>
              <a:latin typeface="Trebuchet MS" pitchFamily="34" charset="0"/>
              <a:ea typeface="ＭＳ Ｐゴシック" pitchFamily="34" charset="-128"/>
            </a:endParaRPr>
          </a:p>
        </p:txBody>
      </p:sp>
      <p:pic>
        <p:nvPicPr>
          <p:cNvPr id="7" name="Picture 7" descr="CandyStrip_INTL.png"/>
          <p:cNvPicPr>
            <a:picLocks noChangeAspect="1"/>
          </p:cNvPicPr>
          <p:nvPr userDrawn="1"/>
        </p:nvPicPr>
        <p:blipFill>
          <a:blip r:embed="rId2" cstate="screen"/>
          <a:srcRect/>
          <a:stretch>
            <a:fillRect/>
          </a:stretch>
        </p:blipFill>
        <p:spPr bwMode="auto">
          <a:xfrm>
            <a:off x="0" y="6136218"/>
            <a:ext cx="9124950" cy="753533"/>
          </a:xfrm>
          <a:prstGeom prst="rect">
            <a:avLst/>
          </a:prstGeom>
          <a:noFill/>
          <a:ln w="9525">
            <a:noFill/>
            <a:miter lim="800000"/>
            <a:headEnd/>
            <a:tailEnd/>
          </a:ln>
        </p:spPr>
      </p:pic>
      <p:sp>
        <p:nvSpPr>
          <p:cNvPr id="8" name="Rectangle 7"/>
          <p:cNvSpPr/>
          <p:nvPr userDrawn="1"/>
        </p:nvSpPr>
        <p:spPr>
          <a:xfrm>
            <a:off x="0" y="5850468"/>
            <a:ext cx="9144000" cy="294217"/>
          </a:xfrm>
          <a:prstGeom prst="rect">
            <a:avLst/>
          </a:prstGeom>
          <a:solidFill>
            <a:srgbClr val="D873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2"/>
            <a:ext cx="8229600" cy="42261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6136218"/>
            <a:ext cx="9144000" cy="749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solidFill>
                <a:prstClr val="white"/>
              </a:solidFill>
            </a:endParaRPr>
          </a:p>
        </p:txBody>
      </p:sp>
      <p:pic>
        <p:nvPicPr>
          <p:cNvPr id="5" name="Picture 5" descr="CandyStrip_INTL.png"/>
          <p:cNvPicPr>
            <a:picLocks noChangeAspect="1"/>
          </p:cNvPicPr>
          <p:nvPr userDrawn="1"/>
        </p:nvPicPr>
        <p:blipFill>
          <a:blip r:embed="rId2" cstate="screen"/>
          <a:srcRect/>
          <a:stretch>
            <a:fillRect/>
          </a:stretch>
        </p:blipFill>
        <p:spPr bwMode="auto">
          <a:xfrm>
            <a:off x="0" y="6136218"/>
            <a:ext cx="9124950" cy="753533"/>
          </a:xfrm>
          <a:prstGeom prst="rect">
            <a:avLst/>
          </a:prstGeom>
          <a:noFill/>
          <a:ln w="9525">
            <a:noFill/>
            <a:miter lim="800000"/>
            <a:headEnd/>
            <a:tailEnd/>
          </a:ln>
        </p:spPr>
      </p:pic>
      <p:sp>
        <p:nvSpPr>
          <p:cNvPr id="6" name="Rectangle 5"/>
          <p:cNvSpPr/>
          <p:nvPr userDrawn="1"/>
        </p:nvSpPr>
        <p:spPr>
          <a:xfrm>
            <a:off x="0" y="5850468"/>
            <a:ext cx="9144000" cy="294217"/>
          </a:xfrm>
          <a:prstGeom prst="rect">
            <a:avLst/>
          </a:prstGeom>
          <a:solidFill>
            <a:srgbClr val="D873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2"/>
            <a:ext cx="8229600" cy="4226196"/>
          </a:xfrm>
        </p:spPr>
        <p:txBody>
          <a:bodyPr/>
          <a:lstStyle>
            <a:lvl1pPr>
              <a:defRPr>
                <a:solidFill>
                  <a:schemeClr val="bg1"/>
                </a:solidFill>
              </a:defRPr>
            </a:lvl1pPr>
            <a:lvl2pPr>
              <a:defRPr>
                <a:solidFill>
                  <a:schemeClr val="bg1"/>
                </a:solidFill>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6136217"/>
            <a:ext cx="9144000" cy="734483"/>
          </a:xfrm>
          <a:prstGeom prst="rect">
            <a:avLst/>
          </a:prstGeom>
          <a:solidFill>
            <a:schemeClr val="bg1"/>
          </a:solidFill>
          <a:ln>
            <a:noFill/>
          </a:ln>
          <a:effectLst>
            <a:outerShdw blurRad="63500" dist="23000" dir="5400000" rotWithShape="0">
              <a:srgbClr val="000000">
                <a:alpha val="34998"/>
              </a:srgbClr>
            </a:outerShdw>
          </a:effectLst>
          <a:extLst/>
        </p:spPr>
        <p:txBody>
          <a:bodyPr anchor="ctr"/>
          <a:lstStyle/>
          <a:p>
            <a:pPr algn="ctr" defTabSz="457200">
              <a:defRPr/>
            </a:pPr>
            <a:endParaRPr lang="en-US" dirty="0">
              <a:solidFill>
                <a:prstClr val="white"/>
              </a:solidFill>
              <a:latin typeface="Trebuchet MS"/>
              <a:ea typeface="ＭＳ Ｐゴシック" pitchFamily="34" charset="-128"/>
            </a:endParaRPr>
          </a:p>
        </p:txBody>
      </p:sp>
      <p:sp>
        <p:nvSpPr>
          <p:cNvPr id="5" name="Slide Number Placeholder 5"/>
          <p:cNvSpPr txBox="1">
            <a:spLocks/>
          </p:cNvSpPr>
          <p:nvPr userDrawn="1"/>
        </p:nvSpPr>
        <p:spPr>
          <a:xfrm>
            <a:off x="6553200" y="5827184"/>
            <a:ext cx="2133600" cy="364067"/>
          </a:xfrm>
          <a:prstGeom prst="rect">
            <a:avLst/>
          </a:prstGeom>
        </p:spPr>
        <p:txBody>
          <a:bodyPr anchor="ctr"/>
          <a:lstStyle/>
          <a:p>
            <a:pPr algn="r" defTabSz="457200">
              <a:defRPr/>
            </a:pPr>
            <a:r>
              <a:rPr lang="en-US" sz="1100" dirty="0">
                <a:solidFill>
                  <a:srgbClr val="511C07"/>
                </a:solidFill>
                <a:latin typeface="Trebuchet MS" pitchFamily="34" charset="0"/>
                <a:ea typeface="ＭＳ Ｐゴシック" pitchFamily="34" charset="-128"/>
              </a:rPr>
              <a:t> </a:t>
            </a:r>
            <a:fld id="{47DFFDD6-1D48-4572-8051-E0179D7D53D8}" type="datetime1">
              <a:rPr lang="en-US" sz="1100">
                <a:solidFill>
                  <a:srgbClr val="511C07"/>
                </a:solidFill>
                <a:latin typeface="Trebuchet MS" pitchFamily="34" charset="0"/>
                <a:ea typeface="ＭＳ Ｐゴシック" pitchFamily="34" charset="-128"/>
              </a:rPr>
              <a:pPr algn="r" defTabSz="457200">
                <a:defRPr/>
              </a:pPr>
              <a:t>8/20/2014</a:t>
            </a:fld>
            <a:endParaRPr lang="en-US" sz="1100" dirty="0">
              <a:solidFill>
                <a:srgbClr val="511C07"/>
              </a:solidFill>
              <a:latin typeface="Trebuchet MS" pitchFamily="34" charset="0"/>
              <a:ea typeface="ＭＳ Ｐゴシック" pitchFamily="34" charset="-128"/>
            </a:endParaRPr>
          </a:p>
        </p:txBody>
      </p:sp>
      <p:sp>
        <p:nvSpPr>
          <p:cNvPr id="6" name="Slide Number Placeholder 5"/>
          <p:cNvSpPr txBox="1">
            <a:spLocks/>
          </p:cNvSpPr>
          <p:nvPr userDrawn="1"/>
        </p:nvSpPr>
        <p:spPr>
          <a:xfrm>
            <a:off x="8509000" y="6466417"/>
            <a:ext cx="615950" cy="364067"/>
          </a:xfrm>
          <a:prstGeom prst="rect">
            <a:avLst/>
          </a:prstGeom>
        </p:spPr>
        <p:txBody>
          <a:bodyPr anchor="ctr"/>
          <a:lstStyle/>
          <a:p>
            <a:pPr algn="r" defTabSz="457200">
              <a:defRPr/>
            </a:pPr>
            <a:fld id="{BDF6ADB3-9CB1-40DA-B195-8EBF6AF38E9E}" type="slidenum">
              <a:rPr lang="en-US" sz="1100" b="1">
                <a:solidFill>
                  <a:prstClr val="white"/>
                </a:solidFill>
                <a:latin typeface="Trebuchet MS" pitchFamily="34" charset="0"/>
                <a:ea typeface="ＭＳ Ｐゴシック" pitchFamily="34" charset="-128"/>
              </a:rPr>
              <a:pPr algn="r" defTabSz="457200">
                <a:defRPr/>
              </a:pPr>
              <a:t>‹#›</a:t>
            </a:fld>
            <a:endParaRPr lang="en-US" sz="1100" b="1" dirty="0">
              <a:solidFill>
                <a:prstClr val="white"/>
              </a:solidFill>
              <a:latin typeface="Trebuchet MS" pitchFamily="34" charset="0"/>
              <a:ea typeface="ＭＳ Ｐゴシック" pitchFamily="34" charset="-128"/>
            </a:endParaRPr>
          </a:p>
        </p:txBody>
      </p:sp>
      <p:pic>
        <p:nvPicPr>
          <p:cNvPr id="7" name="Picture 7" descr="CandyStrip_INTL.png"/>
          <p:cNvPicPr>
            <a:picLocks noChangeAspect="1"/>
          </p:cNvPicPr>
          <p:nvPr userDrawn="1"/>
        </p:nvPicPr>
        <p:blipFill>
          <a:blip r:embed="rId2" cstate="screen"/>
          <a:srcRect/>
          <a:stretch>
            <a:fillRect/>
          </a:stretch>
        </p:blipFill>
        <p:spPr bwMode="auto">
          <a:xfrm>
            <a:off x="0" y="6136218"/>
            <a:ext cx="9124950" cy="753533"/>
          </a:xfrm>
          <a:prstGeom prst="rect">
            <a:avLst/>
          </a:prstGeom>
          <a:noFill/>
          <a:ln w="9525">
            <a:noFill/>
            <a:miter lim="800000"/>
            <a:headEnd/>
            <a:tailEnd/>
          </a:ln>
        </p:spPr>
      </p:pic>
      <p:sp>
        <p:nvSpPr>
          <p:cNvPr id="8" name="Rectangle 7"/>
          <p:cNvSpPr/>
          <p:nvPr userDrawn="1"/>
        </p:nvSpPr>
        <p:spPr>
          <a:xfrm>
            <a:off x="0" y="5850468"/>
            <a:ext cx="9144000" cy="294217"/>
          </a:xfrm>
          <a:prstGeom prst="rect">
            <a:avLst/>
          </a:prstGeom>
          <a:solidFill>
            <a:srgbClr val="D873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9" name="Slide Number Placeholder 5"/>
          <p:cNvSpPr>
            <a:spLocks noGrp="1"/>
          </p:cNvSpPr>
          <p:nvPr>
            <p:ph type="sldNum" sz="quarter" idx="10"/>
          </p:nvPr>
        </p:nvSpPr>
        <p:spPr>
          <a:xfrm>
            <a:off x="6553200" y="1822451"/>
            <a:ext cx="2133600" cy="366183"/>
          </a:xfrm>
          <a:prstGeom prst="rect">
            <a:avLst/>
          </a:prstGeom>
        </p:spPr>
        <p:txBody>
          <a:bodyPr vert="horz" wrap="square" lIns="91440" tIns="45720" rIns="91440" bIns="45720" numCol="1" anchor="t" anchorCtr="0" compatLnSpc="1">
            <a:prstTxWarp prst="textNoShape">
              <a:avLst/>
            </a:prstTxWarp>
          </a:bodyPr>
          <a:lstStyle>
            <a:lvl1pPr>
              <a:defRPr>
                <a:latin typeface="Trebuchet MS" pitchFamily="34" charset="0"/>
              </a:defRPr>
            </a:lvl1pPr>
          </a:lstStyle>
          <a:p>
            <a:pPr defTabSz="457200">
              <a:defRPr/>
            </a:pPr>
            <a:fld id="{5E461743-EE2B-4E21-9D09-580DB6587FB6}" type="slidenum">
              <a:rPr lang="en-US">
                <a:solidFill>
                  <a:prstClr val="black"/>
                </a:solidFill>
                <a:ea typeface="ＭＳ Ｐゴシック" pitchFamily="34" charset="-128"/>
              </a:rPr>
              <a:pPr defTabSz="457200">
                <a:defRPr/>
              </a:pPr>
              <a:t>‹#›</a:t>
            </a:fld>
            <a:endParaRPr lang="en-US" dirty="0">
              <a:solidFill>
                <a:prstClr val="black"/>
              </a:solidFill>
              <a:ea typeface="ＭＳ Ｐゴシック" pitchFamily="34" charset="-128"/>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6136217"/>
            <a:ext cx="9144000" cy="734483"/>
          </a:xfrm>
          <a:prstGeom prst="rect">
            <a:avLst/>
          </a:prstGeom>
          <a:solidFill>
            <a:schemeClr val="bg1"/>
          </a:solidFill>
          <a:ln>
            <a:noFill/>
          </a:ln>
          <a:effectLst>
            <a:outerShdw blurRad="63500" dist="23000" dir="5400000" rotWithShape="0">
              <a:srgbClr val="000000">
                <a:alpha val="34998"/>
              </a:srgbClr>
            </a:outerShdw>
          </a:effectLst>
          <a:extLst/>
        </p:spPr>
        <p:txBody>
          <a:bodyPr anchor="ctr"/>
          <a:lstStyle/>
          <a:p>
            <a:pPr algn="ctr" defTabSz="457200">
              <a:defRPr/>
            </a:pPr>
            <a:endParaRPr lang="en-US" dirty="0">
              <a:solidFill>
                <a:prstClr val="white"/>
              </a:solidFill>
              <a:latin typeface="Trebuchet MS"/>
              <a:ea typeface="ＭＳ Ｐゴシック" pitchFamily="34" charset="-128"/>
            </a:endParaRPr>
          </a:p>
        </p:txBody>
      </p:sp>
      <p:sp>
        <p:nvSpPr>
          <p:cNvPr id="6" name="Slide Number Placeholder 5"/>
          <p:cNvSpPr txBox="1">
            <a:spLocks/>
          </p:cNvSpPr>
          <p:nvPr userDrawn="1"/>
        </p:nvSpPr>
        <p:spPr>
          <a:xfrm>
            <a:off x="6553200" y="5827184"/>
            <a:ext cx="2133600" cy="364067"/>
          </a:xfrm>
          <a:prstGeom prst="rect">
            <a:avLst/>
          </a:prstGeom>
        </p:spPr>
        <p:txBody>
          <a:bodyPr anchor="ctr"/>
          <a:lstStyle/>
          <a:p>
            <a:pPr algn="r" defTabSz="457200">
              <a:defRPr/>
            </a:pPr>
            <a:r>
              <a:rPr lang="en-US" sz="1100" dirty="0">
                <a:solidFill>
                  <a:srgbClr val="511C07"/>
                </a:solidFill>
                <a:latin typeface="Trebuchet MS" pitchFamily="34" charset="0"/>
                <a:ea typeface="ＭＳ Ｐゴシック" pitchFamily="34" charset="-128"/>
              </a:rPr>
              <a:t> </a:t>
            </a:r>
            <a:fld id="{68ABA1C6-DBDC-4B41-9284-BF1299558DD6}" type="datetime1">
              <a:rPr lang="en-US" sz="1100">
                <a:solidFill>
                  <a:srgbClr val="511C07"/>
                </a:solidFill>
                <a:latin typeface="Trebuchet MS" pitchFamily="34" charset="0"/>
                <a:ea typeface="ＭＳ Ｐゴシック" pitchFamily="34" charset="-128"/>
              </a:rPr>
              <a:pPr algn="r" defTabSz="457200">
                <a:defRPr/>
              </a:pPr>
              <a:t>8/20/2014</a:t>
            </a:fld>
            <a:endParaRPr lang="en-US" sz="1100" dirty="0">
              <a:solidFill>
                <a:srgbClr val="511C07"/>
              </a:solidFill>
              <a:latin typeface="Trebuchet MS" pitchFamily="34" charset="0"/>
              <a:ea typeface="ＭＳ Ｐゴシック" pitchFamily="34" charset="-128"/>
            </a:endParaRPr>
          </a:p>
        </p:txBody>
      </p:sp>
      <p:sp>
        <p:nvSpPr>
          <p:cNvPr id="7" name="Slide Number Placeholder 5"/>
          <p:cNvSpPr txBox="1">
            <a:spLocks/>
          </p:cNvSpPr>
          <p:nvPr userDrawn="1"/>
        </p:nvSpPr>
        <p:spPr>
          <a:xfrm>
            <a:off x="8509000" y="6466417"/>
            <a:ext cx="615950" cy="364067"/>
          </a:xfrm>
          <a:prstGeom prst="rect">
            <a:avLst/>
          </a:prstGeom>
        </p:spPr>
        <p:txBody>
          <a:bodyPr anchor="ctr"/>
          <a:lstStyle/>
          <a:p>
            <a:pPr algn="r" defTabSz="457200">
              <a:defRPr/>
            </a:pPr>
            <a:fld id="{A82BC77A-0ED9-4307-B078-D9C218B2A4B6}" type="slidenum">
              <a:rPr lang="en-US" sz="1100" b="1">
                <a:solidFill>
                  <a:prstClr val="white"/>
                </a:solidFill>
                <a:latin typeface="Trebuchet MS" pitchFamily="34" charset="0"/>
                <a:ea typeface="ＭＳ Ｐゴシック" pitchFamily="34" charset="-128"/>
              </a:rPr>
              <a:pPr algn="r" defTabSz="457200">
                <a:defRPr/>
              </a:pPr>
              <a:t>‹#›</a:t>
            </a:fld>
            <a:endParaRPr lang="en-US" sz="1100" b="1" dirty="0">
              <a:solidFill>
                <a:prstClr val="white"/>
              </a:solidFill>
              <a:latin typeface="Trebuchet MS" pitchFamily="34" charset="0"/>
              <a:ea typeface="ＭＳ Ｐゴシック" pitchFamily="34" charset="-128"/>
            </a:endParaRPr>
          </a:p>
        </p:txBody>
      </p:sp>
      <p:pic>
        <p:nvPicPr>
          <p:cNvPr id="8" name="Picture 7" descr="CandyStrip_INTL.png"/>
          <p:cNvPicPr>
            <a:picLocks noChangeAspect="1"/>
          </p:cNvPicPr>
          <p:nvPr userDrawn="1"/>
        </p:nvPicPr>
        <p:blipFill>
          <a:blip r:embed="rId2" cstate="screen"/>
          <a:srcRect/>
          <a:stretch>
            <a:fillRect/>
          </a:stretch>
        </p:blipFill>
        <p:spPr bwMode="auto">
          <a:xfrm>
            <a:off x="0" y="6136218"/>
            <a:ext cx="9124950" cy="753533"/>
          </a:xfrm>
          <a:prstGeom prst="rect">
            <a:avLst/>
          </a:prstGeom>
          <a:noFill/>
          <a:ln w="9525">
            <a:noFill/>
            <a:miter lim="800000"/>
            <a:headEnd/>
            <a:tailEnd/>
          </a:ln>
        </p:spPr>
      </p:pic>
      <p:sp>
        <p:nvSpPr>
          <p:cNvPr id="9" name="Rectangle 8"/>
          <p:cNvSpPr/>
          <p:nvPr userDrawn="1"/>
        </p:nvSpPr>
        <p:spPr>
          <a:xfrm>
            <a:off x="0" y="5850468"/>
            <a:ext cx="9144000" cy="294217"/>
          </a:xfrm>
          <a:prstGeom prst="rect">
            <a:avLst/>
          </a:prstGeom>
          <a:solidFill>
            <a:srgbClr val="D873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2661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2"/>
            <a:ext cx="4038600" cy="42661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6136217"/>
            <a:ext cx="9144000" cy="734483"/>
          </a:xfrm>
          <a:prstGeom prst="rect">
            <a:avLst/>
          </a:prstGeom>
          <a:solidFill>
            <a:schemeClr val="bg1"/>
          </a:solidFill>
          <a:ln>
            <a:noFill/>
          </a:ln>
          <a:effectLst>
            <a:outerShdw blurRad="63500" dist="23000" dir="5400000" rotWithShape="0">
              <a:srgbClr val="000000">
                <a:alpha val="34998"/>
              </a:srgbClr>
            </a:outerShdw>
          </a:effectLst>
          <a:extLst/>
        </p:spPr>
        <p:txBody>
          <a:bodyPr anchor="ctr"/>
          <a:lstStyle/>
          <a:p>
            <a:pPr algn="ctr" defTabSz="457200">
              <a:defRPr/>
            </a:pPr>
            <a:endParaRPr lang="en-US" dirty="0">
              <a:solidFill>
                <a:prstClr val="white"/>
              </a:solidFill>
              <a:latin typeface="Trebuchet MS"/>
              <a:ea typeface="ＭＳ Ｐゴシック" pitchFamily="34" charset="-128"/>
            </a:endParaRPr>
          </a:p>
        </p:txBody>
      </p:sp>
      <p:sp>
        <p:nvSpPr>
          <p:cNvPr id="4" name="Slide Number Placeholder 5"/>
          <p:cNvSpPr txBox="1">
            <a:spLocks/>
          </p:cNvSpPr>
          <p:nvPr userDrawn="1"/>
        </p:nvSpPr>
        <p:spPr>
          <a:xfrm>
            <a:off x="6553200" y="5827184"/>
            <a:ext cx="2133600" cy="364067"/>
          </a:xfrm>
          <a:prstGeom prst="rect">
            <a:avLst/>
          </a:prstGeom>
        </p:spPr>
        <p:txBody>
          <a:bodyPr anchor="ctr"/>
          <a:lstStyle/>
          <a:p>
            <a:pPr algn="r" defTabSz="457200">
              <a:defRPr/>
            </a:pPr>
            <a:r>
              <a:rPr lang="en-US" sz="1100" dirty="0">
                <a:solidFill>
                  <a:srgbClr val="511C07"/>
                </a:solidFill>
                <a:latin typeface="Trebuchet MS" pitchFamily="34" charset="0"/>
                <a:ea typeface="ＭＳ Ｐゴシック" pitchFamily="34" charset="-128"/>
              </a:rPr>
              <a:t> </a:t>
            </a:r>
            <a:fld id="{4D302DEE-CF28-48FC-AFF9-34BD34097746}" type="datetime1">
              <a:rPr lang="en-US" sz="1100">
                <a:solidFill>
                  <a:srgbClr val="511C07"/>
                </a:solidFill>
                <a:latin typeface="Trebuchet MS" pitchFamily="34" charset="0"/>
                <a:ea typeface="ＭＳ Ｐゴシック" pitchFamily="34" charset="-128"/>
              </a:rPr>
              <a:pPr algn="r" defTabSz="457200">
                <a:defRPr/>
              </a:pPr>
              <a:t>8/20/2014</a:t>
            </a:fld>
            <a:endParaRPr lang="en-US" sz="1100" dirty="0">
              <a:solidFill>
                <a:srgbClr val="511C07"/>
              </a:solidFill>
              <a:latin typeface="Trebuchet MS" pitchFamily="34" charset="0"/>
              <a:ea typeface="ＭＳ Ｐゴシック" pitchFamily="34" charset="-128"/>
            </a:endParaRPr>
          </a:p>
        </p:txBody>
      </p:sp>
      <p:sp>
        <p:nvSpPr>
          <p:cNvPr id="5" name="Slide Number Placeholder 5"/>
          <p:cNvSpPr txBox="1">
            <a:spLocks/>
          </p:cNvSpPr>
          <p:nvPr userDrawn="1"/>
        </p:nvSpPr>
        <p:spPr>
          <a:xfrm>
            <a:off x="8509000" y="6466417"/>
            <a:ext cx="615950" cy="364067"/>
          </a:xfrm>
          <a:prstGeom prst="rect">
            <a:avLst/>
          </a:prstGeom>
        </p:spPr>
        <p:txBody>
          <a:bodyPr anchor="ctr"/>
          <a:lstStyle/>
          <a:p>
            <a:pPr algn="r" defTabSz="457200">
              <a:defRPr/>
            </a:pPr>
            <a:fld id="{4DC4D290-ECCC-482C-9B43-4BD096D0BCE6}" type="slidenum">
              <a:rPr lang="en-US" sz="1100" b="1">
                <a:solidFill>
                  <a:prstClr val="white"/>
                </a:solidFill>
                <a:latin typeface="Trebuchet MS" pitchFamily="34" charset="0"/>
                <a:ea typeface="ＭＳ Ｐゴシック" pitchFamily="34" charset="-128"/>
              </a:rPr>
              <a:pPr algn="r" defTabSz="457200">
                <a:defRPr/>
              </a:pPr>
              <a:t>‹#›</a:t>
            </a:fld>
            <a:endParaRPr lang="en-US" sz="1100" b="1" dirty="0">
              <a:solidFill>
                <a:prstClr val="white"/>
              </a:solidFill>
              <a:latin typeface="Trebuchet MS" pitchFamily="34" charset="0"/>
              <a:ea typeface="ＭＳ Ｐゴシック" pitchFamily="34" charset="-128"/>
            </a:endParaRPr>
          </a:p>
        </p:txBody>
      </p:sp>
      <p:pic>
        <p:nvPicPr>
          <p:cNvPr id="6" name="Picture 7" descr="CandyStrip_INTL.png"/>
          <p:cNvPicPr>
            <a:picLocks noChangeAspect="1"/>
          </p:cNvPicPr>
          <p:nvPr userDrawn="1"/>
        </p:nvPicPr>
        <p:blipFill>
          <a:blip r:embed="rId2" cstate="screen"/>
          <a:srcRect/>
          <a:stretch>
            <a:fillRect/>
          </a:stretch>
        </p:blipFill>
        <p:spPr bwMode="auto">
          <a:xfrm>
            <a:off x="0" y="6136218"/>
            <a:ext cx="9124950" cy="753533"/>
          </a:xfrm>
          <a:prstGeom prst="rect">
            <a:avLst/>
          </a:prstGeom>
          <a:noFill/>
          <a:ln w="9525">
            <a:noFill/>
            <a:miter lim="800000"/>
            <a:headEnd/>
            <a:tailEnd/>
          </a:ln>
        </p:spPr>
      </p:pic>
      <p:sp>
        <p:nvSpPr>
          <p:cNvPr id="7" name="Rectangle 6"/>
          <p:cNvSpPr/>
          <p:nvPr userDrawn="1"/>
        </p:nvSpPr>
        <p:spPr>
          <a:xfrm>
            <a:off x="0" y="5850468"/>
            <a:ext cx="9144000" cy="294217"/>
          </a:xfrm>
          <a:prstGeom prst="rect">
            <a:avLst/>
          </a:prstGeom>
          <a:solidFill>
            <a:srgbClr val="D873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6136217"/>
            <a:ext cx="9144000" cy="734483"/>
          </a:xfrm>
          <a:prstGeom prst="rect">
            <a:avLst/>
          </a:prstGeom>
          <a:solidFill>
            <a:schemeClr val="bg1"/>
          </a:solidFill>
          <a:ln>
            <a:noFill/>
          </a:ln>
          <a:effectLst>
            <a:outerShdw blurRad="63500" dist="23000" dir="5400000" rotWithShape="0">
              <a:srgbClr val="000000">
                <a:alpha val="34998"/>
              </a:srgbClr>
            </a:outerShdw>
          </a:effectLst>
          <a:extLst/>
        </p:spPr>
        <p:txBody>
          <a:bodyPr anchor="ctr"/>
          <a:lstStyle/>
          <a:p>
            <a:pPr algn="ctr" defTabSz="457200">
              <a:defRPr/>
            </a:pPr>
            <a:endParaRPr lang="en-US" dirty="0">
              <a:solidFill>
                <a:prstClr val="white"/>
              </a:solidFill>
              <a:latin typeface="Trebuchet MS"/>
              <a:ea typeface="ＭＳ Ｐゴシック" pitchFamily="34" charset="-128"/>
            </a:endParaRPr>
          </a:p>
        </p:txBody>
      </p:sp>
      <p:sp>
        <p:nvSpPr>
          <p:cNvPr id="6" name="Slide Number Placeholder 5"/>
          <p:cNvSpPr txBox="1">
            <a:spLocks/>
          </p:cNvSpPr>
          <p:nvPr userDrawn="1"/>
        </p:nvSpPr>
        <p:spPr>
          <a:xfrm>
            <a:off x="6553200" y="5827184"/>
            <a:ext cx="2133600" cy="364067"/>
          </a:xfrm>
          <a:prstGeom prst="rect">
            <a:avLst/>
          </a:prstGeom>
        </p:spPr>
        <p:txBody>
          <a:bodyPr anchor="ctr"/>
          <a:lstStyle/>
          <a:p>
            <a:pPr algn="r" defTabSz="457200">
              <a:defRPr/>
            </a:pPr>
            <a:r>
              <a:rPr lang="en-US" sz="1100" dirty="0">
                <a:solidFill>
                  <a:srgbClr val="511C07"/>
                </a:solidFill>
                <a:latin typeface="Trebuchet MS" pitchFamily="34" charset="0"/>
                <a:ea typeface="ＭＳ Ｐゴシック" pitchFamily="34" charset="-128"/>
              </a:rPr>
              <a:t> </a:t>
            </a:r>
            <a:fld id="{13F5F269-8114-400E-8F75-51108C720BA6}" type="datetime1">
              <a:rPr lang="en-US" sz="1100">
                <a:solidFill>
                  <a:srgbClr val="511C07"/>
                </a:solidFill>
                <a:latin typeface="Trebuchet MS" pitchFamily="34" charset="0"/>
                <a:ea typeface="ＭＳ Ｐゴシック" pitchFamily="34" charset="-128"/>
              </a:rPr>
              <a:pPr algn="r" defTabSz="457200">
                <a:defRPr/>
              </a:pPr>
              <a:t>8/20/2014</a:t>
            </a:fld>
            <a:endParaRPr lang="en-US" sz="1100" dirty="0">
              <a:solidFill>
                <a:srgbClr val="511C07"/>
              </a:solidFill>
              <a:latin typeface="Trebuchet MS" pitchFamily="34" charset="0"/>
              <a:ea typeface="ＭＳ Ｐゴシック" pitchFamily="34" charset="-128"/>
            </a:endParaRPr>
          </a:p>
        </p:txBody>
      </p:sp>
      <p:sp>
        <p:nvSpPr>
          <p:cNvPr id="7" name="Slide Number Placeholder 5"/>
          <p:cNvSpPr txBox="1">
            <a:spLocks/>
          </p:cNvSpPr>
          <p:nvPr userDrawn="1"/>
        </p:nvSpPr>
        <p:spPr>
          <a:xfrm>
            <a:off x="8509000" y="6466417"/>
            <a:ext cx="615950" cy="364067"/>
          </a:xfrm>
          <a:prstGeom prst="rect">
            <a:avLst/>
          </a:prstGeom>
        </p:spPr>
        <p:txBody>
          <a:bodyPr anchor="ctr"/>
          <a:lstStyle/>
          <a:p>
            <a:pPr algn="r" defTabSz="457200">
              <a:defRPr/>
            </a:pPr>
            <a:fld id="{F4D804C7-7D3A-4F9F-B175-3762CAD310D8}" type="slidenum">
              <a:rPr lang="en-US" sz="1100" b="1">
                <a:solidFill>
                  <a:prstClr val="white"/>
                </a:solidFill>
                <a:latin typeface="Trebuchet MS" pitchFamily="34" charset="0"/>
                <a:ea typeface="ＭＳ Ｐゴシック" pitchFamily="34" charset="-128"/>
              </a:rPr>
              <a:pPr algn="r" defTabSz="457200">
                <a:defRPr/>
              </a:pPr>
              <a:t>‹#›</a:t>
            </a:fld>
            <a:endParaRPr lang="en-US" sz="1100" b="1" dirty="0">
              <a:solidFill>
                <a:prstClr val="white"/>
              </a:solidFill>
              <a:latin typeface="Trebuchet MS" pitchFamily="34" charset="0"/>
              <a:ea typeface="ＭＳ Ｐゴシック" pitchFamily="34" charset="-128"/>
            </a:endParaRPr>
          </a:p>
        </p:txBody>
      </p:sp>
      <p:pic>
        <p:nvPicPr>
          <p:cNvPr id="8" name="Picture 7" descr="CandyStrip_INTL.png"/>
          <p:cNvPicPr>
            <a:picLocks noChangeAspect="1"/>
          </p:cNvPicPr>
          <p:nvPr userDrawn="1"/>
        </p:nvPicPr>
        <p:blipFill>
          <a:blip r:embed="rId2" cstate="screen"/>
          <a:srcRect/>
          <a:stretch>
            <a:fillRect/>
          </a:stretch>
        </p:blipFill>
        <p:spPr bwMode="auto">
          <a:xfrm>
            <a:off x="0" y="6136218"/>
            <a:ext cx="9124950" cy="753533"/>
          </a:xfrm>
          <a:prstGeom prst="rect">
            <a:avLst/>
          </a:prstGeom>
          <a:noFill/>
          <a:ln w="9525">
            <a:noFill/>
            <a:miter lim="800000"/>
            <a:headEnd/>
            <a:tailEnd/>
          </a:ln>
        </p:spPr>
      </p:pic>
      <p:sp>
        <p:nvSpPr>
          <p:cNvPr id="9" name="Rectangle 8"/>
          <p:cNvSpPr/>
          <p:nvPr userDrawn="1"/>
        </p:nvSpPr>
        <p:spPr>
          <a:xfrm>
            <a:off x="0" y="5850468"/>
            <a:ext cx="9144000" cy="294217"/>
          </a:xfrm>
          <a:prstGeom prst="rect">
            <a:avLst/>
          </a:prstGeom>
          <a:solidFill>
            <a:srgbClr val="D873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3558195-F1DD-48D2-92CE-76394BF4E849}" type="datetimeFigureOut">
              <a:rPr lang="en-US"/>
              <a:pPr>
                <a:defRPr/>
              </a:pPr>
              <a:t>8/20/2014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6E4B5B-E537-465D-98D9-ADAC59A2972C}"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31" name="Slide Number Placeholder 30"/>
          <p:cNvSpPr>
            <a:spLocks noGrp="1"/>
          </p:cNvSpPr>
          <p:nvPr>
            <p:ph type="sldNum" sz="quarter" idx="12"/>
          </p:nvPr>
        </p:nvSpPr>
        <p:spPr>
          <a:xfrm>
            <a:off x="8229600" y="6477001"/>
            <a:ext cx="762000" cy="244475"/>
          </a:xfrm>
          <a:prstGeom prst="rect">
            <a:avLst/>
          </a:prstGeom>
        </p:spPr>
        <p:txBody>
          <a:bodyPr/>
          <a:lstStyle/>
          <a:p>
            <a:pPr defTabSz="457200"/>
            <a:fld id="{2C6B1FF6-39B9-40F5-8B67-33C6354A3D4F}" type="slidenum">
              <a:rPr lang="en-US" smtClean="0">
                <a:solidFill>
                  <a:prstClr val="black"/>
                </a:solidFill>
                <a:latin typeface="Arial" pitchFamily="34" charset="0"/>
                <a:ea typeface="ＭＳ Ｐゴシック" pitchFamily="34" charset="-128"/>
              </a:rPr>
              <a:pPr defTabSz="457200"/>
              <a:t>‹#›</a:t>
            </a:fld>
            <a:endParaRPr lang="en-US" dirty="0">
              <a:solidFill>
                <a:prstClr val="black"/>
              </a:solidFill>
              <a:latin typeface="Arial" pitchFamily="34" charset="0"/>
              <a:ea typeface="ＭＳ Ｐゴシック" pitchFamily="34" charset="-128"/>
            </a:endParaRPr>
          </a:p>
        </p:txBody>
      </p:sp>
      <p:sp>
        <p:nvSpPr>
          <p:cNvPr id="8" name="Rectangle 7"/>
          <p:cNvSpPr>
            <a:spLocks noChangeArrowheads="1"/>
          </p:cNvSpPr>
          <p:nvPr userDrawn="1"/>
        </p:nvSpPr>
        <p:spPr bwMode="auto">
          <a:xfrm>
            <a:off x="0" y="6136217"/>
            <a:ext cx="9144000" cy="734483"/>
          </a:xfrm>
          <a:prstGeom prst="rect">
            <a:avLst/>
          </a:prstGeom>
          <a:solidFill>
            <a:schemeClr val="bg1"/>
          </a:solidFill>
          <a:ln>
            <a:noFill/>
          </a:ln>
          <a:effectLst>
            <a:outerShdw blurRad="63500" dist="23000" dir="5400000" rotWithShape="0">
              <a:srgbClr val="000000">
                <a:alpha val="34998"/>
              </a:srgbClr>
            </a:outerShdw>
          </a:effectLst>
          <a:extLst/>
        </p:spPr>
        <p:txBody>
          <a:bodyPr anchor="ctr"/>
          <a:lstStyle/>
          <a:p>
            <a:pPr algn="ctr" defTabSz="457200">
              <a:defRPr/>
            </a:pPr>
            <a:endParaRPr lang="en-US" dirty="0">
              <a:solidFill>
                <a:prstClr val="white"/>
              </a:solidFill>
              <a:latin typeface="Trebuchet MS"/>
              <a:ea typeface="ＭＳ Ｐゴシック" pitchFamily="34" charset="-128"/>
            </a:endParaRPr>
          </a:p>
        </p:txBody>
      </p:sp>
      <p:sp>
        <p:nvSpPr>
          <p:cNvPr id="11" name="Slide Number Placeholder 5"/>
          <p:cNvSpPr txBox="1">
            <a:spLocks/>
          </p:cNvSpPr>
          <p:nvPr userDrawn="1"/>
        </p:nvSpPr>
        <p:spPr>
          <a:xfrm>
            <a:off x="8509000" y="6466417"/>
            <a:ext cx="615950" cy="364067"/>
          </a:xfrm>
          <a:prstGeom prst="rect">
            <a:avLst/>
          </a:prstGeom>
        </p:spPr>
        <p:txBody>
          <a:bodyPr anchor="ctr"/>
          <a:lstStyle/>
          <a:p>
            <a:pPr algn="r" defTabSz="457200">
              <a:defRPr/>
            </a:pPr>
            <a:fld id="{125C90B8-0C65-4755-B6D7-988DFE3666B2}" type="slidenum">
              <a:rPr lang="en-US" sz="1100" b="1">
                <a:solidFill>
                  <a:prstClr val="white"/>
                </a:solidFill>
                <a:latin typeface="Trebuchet MS" pitchFamily="34" charset="0"/>
                <a:ea typeface="ＭＳ Ｐゴシック" pitchFamily="34" charset="-128"/>
              </a:rPr>
              <a:pPr algn="r" defTabSz="457200">
                <a:defRPr/>
              </a:pPr>
              <a:t>‹#›</a:t>
            </a:fld>
            <a:endParaRPr lang="en-US" sz="1100" b="1" dirty="0">
              <a:solidFill>
                <a:prstClr val="white"/>
              </a:solidFill>
              <a:latin typeface="Trebuchet MS" pitchFamily="34" charset="0"/>
              <a:ea typeface="ＭＳ Ｐゴシック" pitchFamily="34" charset="-128"/>
            </a:endParaRPr>
          </a:p>
        </p:txBody>
      </p:sp>
      <p:pic>
        <p:nvPicPr>
          <p:cNvPr id="12" name="Picture 11" descr="CandyStrip_INTL.png"/>
          <p:cNvPicPr>
            <a:picLocks noChangeAspect="1"/>
          </p:cNvPicPr>
          <p:nvPr userDrawn="1"/>
        </p:nvPicPr>
        <p:blipFill>
          <a:blip r:embed="rId2" cstate="screen"/>
          <a:srcRect/>
          <a:stretch>
            <a:fillRect/>
          </a:stretch>
        </p:blipFill>
        <p:spPr bwMode="auto">
          <a:xfrm>
            <a:off x="0" y="6136220"/>
            <a:ext cx="9124950" cy="753533"/>
          </a:xfrm>
          <a:prstGeom prst="rect">
            <a:avLst/>
          </a:prstGeom>
          <a:noFill/>
          <a:ln w="9525">
            <a:noFill/>
            <a:miter lim="800000"/>
            <a:headEnd/>
            <a:tailEnd/>
          </a:ln>
        </p:spPr>
      </p:pic>
      <p:sp>
        <p:nvSpPr>
          <p:cNvPr id="16" name="Slide Number Placeholder 4"/>
          <p:cNvSpPr txBox="1">
            <a:spLocks/>
          </p:cNvSpPr>
          <p:nvPr userDrawn="1"/>
        </p:nvSpPr>
        <p:spPr>
          <a:xfrm>
            <a:off x="7239000" y="6019800"/>
            <a:ext cx="1905000" cy="304800"/>
          </a:xfrm>
          <a:prstGeom prst="rect">
            <a:avLst/>
          </a:prstGeom>
        </p:spPr>
        <p:txBody>
          <a:bodyPr vert="horz"/>
          <a:lstStyle>
            <a:lvl1pPr>
              <a:defRPr/>
            </a:lvl1pPr>
          </a:lstStyle>
          <a:p>
            <a:pPr algn="r" defTabSz="457200">
              <a:defRPr/>
            </a:pPr>
            <a:fld id="{C9BCA3C2-EA4B-4F03-AE6F-29AC5F0794A7}" type="slidenum">
              <a:rPr lang="en-US" sz="1200" smtClean="0">
                <a:solidFill>
                  <a:srgbClr val="4F81BD">
                    <a:shade val="75000"/>
                  </a:srgbClr>
                </a:solidFill>
                <a:latin typeface="Arial" pitchFamily="34" charset="0"/>
                <a:ea typeface="ＭＳ Ｐゴシック" pitchFamily="34" charset="-128"/>
              </a:rPr>
              <a:pPr algn="r" defTabSz="457200">
                <a:defRPr/>
              </a:pPr>
              <a:t>‹#›</a:t>
            </a:fld>
            <a:endParaRPr lang="en-US" sz="1200" dirty="0">
              <a:solidFill>
                <a:srgbClr val="4F81BD">
                  <a:shade val="75000"/>
                </a:srgbClr>
              </a:solidFill>
              <a:latin typeface="Arial" pitchFamily="34" charset="0"/>
              <a:ea typeface="ＭＳ Ｐゴシック" pitchFamily="34" charset="-128"/>
            </a:endParaRPr>
          </a:p>
        </p:txBody>
      </p:sp>
    </p:spTree>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6136217"/>
            <a:ext cx="9144000" cy="734483"/>
          </a:xfrm>
          <a:prstGeom prst="rect">
            <a:avLst/>
          </a:prstGeom>
          <a:solidFill>
            <a:schemeClr val="bg1"/>
          </a:solidFill>
          <a:ln>
            <a:noFill/>
          </a:ln>
          <a:effectLst>
            <a:outerShdw blurRad="63500" dist="23000" dir="5400000" rotWithShape="0">
              <a:srgbClr val="000000">
                <a:alpha val="34998"/>
              </a:srgbClr>
            </a:outerShdw>
          </a:effectLst>
          <a:extLst/>
        </p:spPr>
        <p:txBody>
          <a:bodyPr anchor="ctr"/>
          <a:lstStyle/>
          <a:p>
            <a:pPr algn="ctr" defTabSz="457200">
              <a:defRPr/>
            </a:pPr>
            <a:endParaRPr lang="en-US" dirty="0">
              <a:solidFill>
                <a:prstClr val="white"/>
              </a:solidFill>
              <a:latin typeface="Trebuchet MS"/>
              <a:ea typeface="ＭＳ Ｐゴシック" pitchFamily="34" charset="-128"/>
            </a:endParaRPr>
          </a:p>
        </p:txBody>
      </p:sp>
      <p:pic>
        <p:nvPicPr>
          <p:cNvPr id="5" name="Picture 5" descr="CandyStrip_INTL.png"/>
          <p:cNvPicPr>
            <a:picLocks noChangeAspect="1"/>
          </p:cNvPicPr>
          <p:nvPr userDrawn="1"/>
        </p:nvPicPr>
        <p:blipFill>
          <a:blip r:embed="rId2" cstate="screen"/>
          <a:srcRect/>
          <a:stretch>
            <a:fillRect/>
          </a:stretch>
        </p:blipFill>
        <p:spPr bwMode="auto">
          <a:xfrm>
            <a:off x="0" y="6136218"/>
            <a:ext cx="9124950" cy="753533"/>
          </a:xfrm>
          <a:prstGeom prst="rect">
            <a:avLst/>
          </a:prstGeom>
          <a:noFill/>
          <a:ln w="9525">
            <a:noFill/>
            <a:miter lim="800000"/>
            <a:headEnd/>
            <a:tailEnd/>
          </a:ln>
        </p:spPr>
      </p:pic>
      <p:sp>
        <p:nvSpPr>
          <p:cNvPr id="6" name="Rectangle 5"/>
          <p:cNvSpPr/>
          <p:nvPr userDrawn="1"/>
        </p:nvSpPr>
        <p:spPr>
          <a:xfrm>
            <a:off x="0" y="5850468"/>
            <a:ext cx="9144000" cy="294217"/>
          </a:xfrm>
          <a:prstGeom prst="rect">
            <a:avLst/>
          </a:prstGeom>
          <a:solidFill>
            <a:srgbClr val="D873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sp>
        <p:nvSpPr>
          <p:cNvPr id="2" name="Title 1"/>
          <p:cNvSpPr>
            <a:spLocks noGrp="1"/>
          </p:cNvSpPr>
          <p:nvPr>
            <p:ph type="title"/>
          </p:nvPr>
        </p:nvSpPr>
        <p:spPr>
          <a:xfrm>
            <a:off x="268290" y="242888"/>
            <a:ext cx="8739187" cy="9652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390525" y="1597026"/>
            <a:ext cx="8572500" cy="4564063"/>
          </a:xfrm>
        </p:spPr>
        <p:txBody>
          <a:bodyPr/>
          <a:lstStyle/>
          <a:p>
            <a:pPr lvl="0"/>
            <a:endParaRPr lang="en-US" noProof="0" dirty="0" smtClean="0"/>
          </a:p>
        </p:txBody>
      </p:sp>
      <p:sp>
        <p:nvSpPr>
          <p:cNvPr id="7" name="Rectangle 2"/>
          <p:cNvSpPr>
            <a:spLocks noGrp="1" noChangeArrowheads="1"/>
          </p:cNvSpPr>
          <p:nvPr>
            <p:ph type="dt" sz="half" idx="10"/>
          </p:nvPr>
        </p:nvSpPr>
        <p:spPr>
          <a:xfrm>
            <a:off x="-28575" y="6654800"/>
            <a:ext cx="1905000" cy="313267"/>
          </a:xfrm>
        </p:spPr>
        <p:txBody>
          <a:bodyPr/>
          <a:lstStyle>
            <a:lvl1pPr>
              <a:defRPr/>
            </a:lvl1pPr>
          </a:lstStyle>
          <a:p>
            <a:pPr>
              <a:defRPr/>
            </a:pPr>
            <a:fld id="{B9C11569-3C3B-4878-9B14-B63476189EC9}" type="datetime8">
              <a:rPr lang="en-US"/>
              <a:pPr>
                <a:defRPr/>
              </a:pPr>
              <a:t>8/20/2014 12:09 PM</a:t>
            </a:fld>
            <a:endParaRPr lang="en-US" dirty="0"/>
          </a:p>
        </p:txBody>
      </p:sp>
      <p:sp>
        <p:nvSpPr>
          <p:cNvPr id="8" name="Rectangle 3"/>
          <p:cNvSpPr>
            <a:spLocks noGrp="1" noChangeArrowheads="1"/>
          </p:cNvSpPr>
          <p:nvPr>
            <p:ph type="ftr" sz="quarter" idx="11"/>
          </p:nvPr>
        </p:nvSpPr>
        <p:spPr>
          <a:xfrm>
            <a:off x="2973388" y="6644217"/>
            <a:ext cx="2895600" cy="313267"/>
          </a:xfrm>
          <a:prstGeom prst="rect">
            <a:avLst/>
          </a:prstGeom>
        </p:spPr>
        <p:txBody>
          <a:bodyPr/>
          <a:lstStyle>
            <a:lvl1pPr>
              <a:defRPr>
                <a:latin typeface="Trebuchet MS" pitchFamily="34" charset="0"/>
                <a:ea typeface="+mn-ea"/>
                <a:cs typeface="Arial" charset="0"/>
              </a:defRPr>
            </a:lvl1pPr>
          </a:lstStyle>
          <a:p>
            <a:pPr defTabSz="457200">
              <a:defRPr/>
            </a:pPr>
            <a:r>
              <a:rPr lang="en-US" dirty="0">
                <a:solidFill>
                  <a:prstClr val="black"/>
                </a:solidFill>
              </a:rPr>
              <a:t>Town Hall Meeting 5/4/10</a:t>
            </a: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009095E-2664-4C23-BFE9-FB46B5718902}" type="datetimeFigureOut">
              <a:rPr lang="en-US" smtClean="0">
                <a:solidFill>
                  <a:prstClr val="black">
                    <a:tint val="75000"/>
                  </a:prstClr>
                </a:solidFill>
              </a:rPr>
              <a:pPr/>
              <a:t>8/20/2014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6B0C84-041D-4419-9C5B-3DDCAD6FC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09773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09095E-2664-4C23-BFE9-FB46B5718902}" type="datetimeFigureOut">
              <a:rPr lang="en-US" smtClean="0">
                <a:solidFill>
                  <a:prstClr val="black">
                    <a:tint val="75000"/>
                  </a:prstClr>
                </a:solidFill>
              </a:rPr>
              <a:pPr/>
              <a:t>8/20/2014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6B0C84-041D-4419-9C5B-3DDCAD6FC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9002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09095E-2664-4C23-BFE9-FB46B5718902}" type="datetimeFigureOut">
              <a:rPr lang="en-US" smtClean="0">
                <a:solidFill>
                  <a:prstClr val="black">
                    <a:tint val="75000"/>
                  </a:prstClr>
                </a:solidFill>
              </a:rPr>
              <a:pPr/>
              <a:t>8/20/2014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6B0C84-041D-4419-9C5B-3DDCAD6FC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7564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09095E-2664-4C23-BFE9-FB46B5718902}" type="datetimeFigureOut">
              <a:rPr lang="en-US" smtClean="0">
                <a:solidFill>
                  <a:prstClr val="black">
                    <a:tint val="75000"/>
                  </a:prstClr>
                </a:solidFill>
              </a:rPr>
              <a:pPr/>
              <a:t>8/20/2014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6B0C84-041D-4419-9C5B-3DDCAD6FC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12474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09095E-2664-4C23-BFE9-FB46B5718902}" type="datetimeFigureOut">
              <a:rPr lang="en-US" smtClean="0">
                <a:solidFill>
                  <a:prstClr val="black">
                    <a:tint val="75000"/>
                  </a:prstClr>
                </a:solidFill>
              </a:rPr>
              <a:pPr/>
              <a:t>8/20/2014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6B0C84-041D-4419-9C5B-3DDCAD6FC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25015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09095E-2664-4C23-BFE9-FB46B5718902}" type="datetimeFigureOut">
              <a:rPr lang="en-US" smtClean="0">
                <a:solidFill>
                  <a:prstClr val="black">
                    <a:tint val="75000"/>
                  </a:prstClr>
                </a:solidFill>
              </a:rPr>
              <a:pPr/>
              <a:t>8/20/2014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6B0C84-041D-4419-9C5B-3DDCAD6FC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31368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09095E-2664-4C23-BFE9-FB46B5718902}" type="datetimeFigureOut">
              <a:rPr lang="en-US" smtClean="0">
                <a:solidFill>
                  <a:prstClr val="black">
                    <a:tint val="75000"/>
                  </a:prstClr>
                </a:solidFill>
              </a:rPr>
              <a:pPr/>
              <a:t>8/20/2014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6B0C84-041D-4419-9C5B-3DDCAD6FC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76894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09095E-2664-4C23-BFE9-FB46B5718902}" type="datetimeFigureOut">
              <a:rPr lang="en-US" smtClean="0">
                <a:solidFill>
                  <a:prstClr val="black">
                    <a:tint val="75000"/>
                  </a:prstClr>
                </a:solidFill>
              </a:rPr>
              <a:pPr/>
              <a:t>8/20/2014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6B0C84-041D-4419-9C5B-3DDCAD6FC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6674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8D15439-120D-490A-82EF-938752A81AB4}" type="datetimeFigureOut">
              <a:rPr lang="en-US"/>
              <a:pPr>
                <a:defRPr/>
              </a:pPr>
              <a:t>8/20/2014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8E51C97-8543-4B2D-A3F5-7B6BCE9188BD}"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09095E-2664-4C23-BFE9-FB46B5718902}" type="datetimeFigureOut">
              <a:rPr lang="en-US" smtClean="0">
                <a:solidFill>
                  <a:prstClr val="black">
                    <a:tint val="75000"/>
                  </a:prstClr>
                </a:solidFill>
              </a:rPr>
              <a:pPr/>
              <a:t>8/20/2014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6B0C84-041D-4419-9C5B-3DDCAD6FC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2182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09095E-2664-4C23-BFE9-FB46B5718902}" type="datetimeFigureOut">
              <a:rPr lang="en-US" smtClean="0">
                <a:solidFill>
                  <a:prstClr val="black">
                    <a:tint val="75000"/>
                  </a:prstClr>
                </a:solidFill>
              </a:rPr>
              <a:pPr/>
              <a:t>8/20/2014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6B0C84-041D-4419-9C5B-3DDCAD6FC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1858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09095E-2664-4C23-BFE9-FB46B5718902}" type="datetimeFigureOut">
              <a:rPr lang="en-US" smtClean="0">
                <a:solidFill>
                  <a:prstClr val="black">
                    <a:tint val="75000"/>
                  </a:prstClr>
                </a:solidFill>
              </a:rPr>
              <a:pPr/>
              <a:t>8/20/2014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6B0C84-041D-4419-9C5B-3DDCAD6FC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6219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Date Placeholder 5"/>
          <p:cNvSpPr>
            <a:spLocks noGrp="1"/>
          </p:cNvSpPr>
          <p:nvPr>
            <p:ph type="dt" sz="half" idx="10"/>
          </p:nvPr>
        </p:nvSpPr>
        <p:spPr/>
        <p:txBody>
          <a:bodyPr/>
          <a:lstStyle/>
          <a:p>
            <a:fld id="{7D343271-390C-47C2-9518-FACE0C6C6C28}" type="datetime1">
              <a:rPr lang="en-US" smtClean="0">
                <a:solidFill>
                  <a:prstClr val="black">
                    <a:tint val="75000"/>
                  </a:prstClr>
                </a:solidFill>
              </a:rPr>
              <a:pPr/>
              <a:t>8/20/2014</a:t>
            </a:fld>
            <a:endParaRPr lang="en-US">
              <a:solidFill>
                <a:prstClr val="black">
                  <a:tint val="75000"/>
                </a:prstClr>
              </a:solidFill>
            </a:endParaRPr>
          </a:p>
        </p:txBody>
      </p:sp>
      <p:sp>
        <p:nvSpPr>
          <p:cNvPr id="7" name="Footer Placeholder 6"/>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8536880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D0A85C-1673-438A-92D7-543D7E582C8D}" type="datetimeFigureOut">
              <a:rPr lang="en-US" smtClean="0">
                <a:solidFill>
                  <a:prstClr val="black">
                    <a:tint val="75000"/>
                  </a:prstClr>
                </a:solidFill>
              </a:rPr>
              <a:pPr/>
              <a:t>8/20/2014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1E466C-A22E-4C4E-85DF-F0ECD99A14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11486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D0A85C-1673-438A-92D7-543D7E582C8D}" type="datetimeFigureOut">
              <a:rPr lang="en-US" smtClean="0">
                <a:solidFill>
                  <a:prstClr val="black">
                    <a:tint val="75000"/>
                  </a:prstClr>
                </a:solidFill>
              </a:rPr>
              <a:pPr/>
              <a:t>8/20/2014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1E466C-A22E-4C4E-85DF-F0ECD99A14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26419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D0A85C-1673-438A-92D7-543D7E582C8D}" type="datetimeFigureOut">
              <a:rPr lang="en-US" smtClean="0">
                <a:solidFill>
                  <a:prstClr val="black">
                    <a:tint val="75000"/>
                  </a:prstClr>
                </a:solidFill>
              </a:rPr>
              <a:pPr/>
              <a:t>8/20/2014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1E466C-A22E-4C4E-85DF-F0ECD99A14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14298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D0A85C-1673-438A-92D7-543D7E582C8D}" type="datetimeFigureOut">
              <a:rPr lang="en-US" smtClean="0">
                <a:solidFill>
                  <a:prstClr val="black">
                    <a:tint val="75000"/>
                  </a:prstClr>
                </a:solidFill>
              </a:rPr>
              <a:pPr/>
              <a:t>8/20/2014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01E466C-A22E-4C4E-85DF-F0ECD99A14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25778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D0A85C-1673-438A-92D7-543D7E582C8D}" type="datetimeFigureOut">
              <a:rPr lang="en-US" smtClean="0">
                <a:solidFill>
                  <a:prstClr val="black">
                    <a:tint val="75000"/>
                  </a:prstClr>
                </a:solidFill>
              </a:rPr>
              <a:pPr/>
              <a:t>8/20/2014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01E466C-A22E-4C4E-85DF-F0ECD99A14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26182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D0A85C-1673-438A-92D7-543D7E582C8D}" type="datetimeFigureOut">
              <a:rPr lang="en-US" smtClean="0">
                <a:solidFill>
                  <a:prstClr val="black">
                    <a:tint val="75000"/>
                  </a:prstClr>
                </a:solidFill>
              </a:rPr>
              <a:pPr/>
              <a:t>8/20/2014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01E466C-A22E-4C4E-85DF-F0ECD99A14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1703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C7F3D38-7DFF-4438-9B6B-82271ED1D12F}" type="datetimeFigureOut">
              <a:rPr lang="en-US"/>
              <a:pPr>
                <a:defRPr/>
              </a:pPr>
              <a:t>8/20/2014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182BCCA-B0C3-46B8-AAF0-E1124B690927}"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D0A85C-1673-438A-92D7-543D7E582C8D}" type="datetimeFigureOut">
              <a:rPr lang="en-US" smtClean="0">
                <a:solidFill>
                  <a:prstClr val="black">
                    <a:tint val="75000"/>
                  </a:prstClr>
                </a:solidFill>
              </a:rPr>
              <a:pPr/>
              <a:t>8/20/2014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01E466C-A22E-4C4E-85DF-F0ECD99A14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67699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D0A85C-1673-438A-92D7-543D7E582C8D}" type="datetimeFigureOut">
              <a:rPr lang="en-US" smtClean="0">
                <a:solidFill>
                  <a:prstClr val="black">
                    <a:tint val="75000"/>
                  </a:prstClr>
                </a:solidFill>
              </a:rPr>
              <a:pPr/>
              <a:t>8/20/2014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01E466C-A22E-4C4E-85DF-F0ECD99A14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47825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D0A85C-1673-438A-92D7-543D7E582C8D}" type="datetimeFigureOut">
              <a:rPr lang="en-US" smtClean="0">
                <a:solidFill>
                  <a:prstClr val="black">
                    <a:tint val="75000"/>
                  </a:prstClr>
                </a:solidFill>
              </a:rPr>
              <a:pPr/>
              <a:t>8/20/2014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01E466C-A22E-4C4E-85DF-F0ECD99A14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16958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D0A85C-1673-438A-92D7-543D7E582C8D}" type="datetimeFigureOut">
              <a:rPr lang="en-US" smtClean="0">
                <a:solidFill>
                  <a:prstClr val="black">
                    <a:tint val="75000"/>
                  </a:prstClr>
                </a:solidFill>
              </a:rPr>
              <a:pPr/>
              <a:t>8/20/2014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1E466C-A22E-4C4E-85DF-F0ECD99A14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24500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D0A85C-1673-438A-92D7-543D7E582C8D}" type="datetimeFigureOut">
              <a:rPr lang="en-US" smtClean="0">
                <a:solidFill>
                  <a:prstClr val="black">
                    <a:tint val="75000"/>
                  </a:prstClr>
                </a:solidFill>
              </a:rPr>
              <a:pPr/>
              <a:t>8/20/2014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1E466C-A22E-4C4E-85DF-F0ECD99A14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62102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COVER">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stretch>
            <a:fillRect/>
          </a:stretch>
        </p:blipFill>
        <p:spPr>
          <a:xfrm>
            <a:off x="4412909" y="1196544"/>
            <a:ext cx="4281805" cy="5553075"/>
          </a:xfrm>
          <a:prstGeom prst="rect">
            <a:avLst/>
          </a:prstGeom>
        </p:spPr>
      </p:pic>
      <p:sp>
        <p:nvSpPr>
          <p:cNvPr id="14" name="Text Box 14"/>
          <p:cNvSpPr txBox="1">
            <a:spLocks noChangeArrowheads="1"/>
          </p:cNvSpPr>
          <p:nvPr userDrawn="1"/>
        </p:nvSpPr>
        <p:spPr bwMode="auto">
          <a:xfrm>
            <a:off x="457200" y="6634163"/>
            <a:ext cx="3930650" cy="93662"/>
          </a:xfrm>
          <a:prstGeom prst="rect">
            <a:avLst/>
          </a:prstGeom>
          <a:noFill/>
          <a:ln>
            <a:noFill/>
          </a:ln>
          <a:extLst/>
        </p:spPr>
        <p:txBody>
          <a:bodyPr lIns="0" tIns="0" rIns="0" bIns="0">
            <a:spAutoFit/>
          </a:bodyPr>
          <a:lstStyle>
            <a:lvl1pPr eaLnBrk="0" hangingPunct="0">
              <a:defRPr sz="1200" b="1">
                <a:solidFill>
                  <a:schemeClr val="tx1"/>
                </a:solidFill>
                <a:latin typeface="Marsfont" charset="0"/>
                <a:ea typeface="MS PGothic" charset="0"/>
                <a:cs typeface="MS PGothic" charset="0"/>
              </a:defRPr>
            </a:lvl1pPr>
            <a:lvl2pPr marL="742950" indent="-285750" eaLnBrk="0" hangingPunct="0">
              <a:defRPr sz="1200" b="1">
                <a:solidFill>
                  <a:schemeClr val="tx1"/>
                </a:solidFill>
                <a:latin typeface="Marsfont" charset="0"/>
                <a:ea typeface="MS PGothic" charset="0"/>
                <a:cs typeface="MS PGothic" charset="0"/>
              </a:defRPr>
            </a:lvl2pPr>
            <a:lvl3pPr marL="1143000" indent="-228600" eaLnBrk="0" hangingPunct="0">
              <a:defRPr sz="1200" b="1">
                <a:solidFill>
                  <a:schemeClr val="tx1"/>
                </a:solidFill>
                <a:latin typeface="Marsfont" charset="0"/>
                <a:ea typeface="MS PGothic" charset="0"/>
                <a:cs typeface="MS PGothic" charset="0"/>
              </a:defRPr>
            </a:lvl3pPr>
            <a:lvl4pPr marL="1600200" indent="-228600" eaLnBrk="0" hangingPunct="0">
              <a:defRPr sz="1200" b="1">
                <a:solidFill>
                  <a:schemeClr val="tx1"/>
                </a:solidFill>
                <a:latin typeface="Marsfont" charset="0"/>
                <a:ea typeface="MS PGothic" charset="0"/>
                <a:cs typeface="MS PGothic" charset="0"/>
              </a:defRPr>
            </a:lvl4pPr>
            <a:lvl5pPr marL="2057400" indent="-228600" eaLnBrk="0" hangingPunct="0">
              <a:defRPr sz="1200" b="1">
                <a:solidFill>
                  <a:schemeClr val="tx1"/>
                </a:solidFill>
                <a:latin typeface="Marsfont" charset="0"/>
                <a:ea typeface="MS PGothic" charset="0"/>
                <a:cs typeface="MS PGothic" charset="0"/>
              </a:defRPr>
            </a:lvl5pPr>
            <a:lvl6pPr marL="2514600" indent="-228600" eaLnBrk="0" fontAlgn="base" hangingPunct="0">
              <a:spcBef>
                <a:spcPct val="0"/>
              </a:spcBef>
              <a:spcAft>
                <a:spcPct val="0"/>
              </a:spcAft>
              <a:defRPr sz="1200" b="1">
                <a:solidFill>
                  <a:schemeClr val="tx1"/>
                </a:solidFill>
                <a:latin typeface="Marsfont" charset="0"/>
                <a:ea typeface="MS PGothic" charset="0"/>
                <a:cs typeface="MS PGothic" charset="0"/>
              </a:defRPr>
            </a:lvl6pPr>
            <a:lvl7pPr marL="2971800" indent="-228600" eaLnBrk="0" fontAlgn="base" hangingPunct="0">
              <a:spcBef>
                <a:spcPct val="0"/>
              </a:spcBef>
              <a:spcAft>
                <a:spcPct val="0"/>
              </a:spcAft>
              <a:defRPr sz="1200" b="1">
                <a:solidFill>
                  <a:schemeClr val="tx1"/>
                </a:solidFill>
                <a:latin typeface="Marsfont" charset="0"/>
                <a:ea typeface="MS PGothic" charset="0"/>
                <a:cs typeface="MS PGothic" charset="0"/>
              </a:defRPr>
            </a:lvl7pPr>
            <a:lvl8pPr marL="3429000" indent="-228600" eaLnBrk="0" fontAlgn="base" hangingPunct="0">
              <a:spcBef>
                <a:spcPct val="0"/>
              </a:spcBef>
              <a:spcAft>
                <a:spcPct val="0"/>
              </a:spcAft>
              <a:defRPr sz="1200" b="1">
                <a:solidFill>
                  <a:schemeClr val="tx1"/>
                </a:solidFill>
                <a:latin typeface="Marsfont" charset="0"/>
                <a:ea typeface="MS PGothic" charset="0"/>
                <a:cs typeface="MS PGothic" charset="0"/>
              </a:defRPr>
            </a:lvl8pPr>
            <a:lvl9pPr marL="3886200" indent="-228600" eaLnBrk="0" fontAlgn="base" hangingPunct="0">
              <a:spcBef>
                <a:spcPct val="0"/>
              </a:spcBef>
              <a:spcAft>
                <a:spcPct val="0"/>
              </a:spcAft>
              <a:defRPr sz="1200" b="1">
                <a:solidFill>
                  <a:schemeClr val="tx1"/>
                </a:solidFill>
                <a:latin typeface="Marsfont" charset="0"/>
                <a:ea typeface="MS PGothic" charset="0"/>
                <a:cs typeface="MS PGothic" charset="0"/>
              </a:defRPr>
            </a:lvl9pPr>
          </a:lstStyle>
          <a:p>
            <a:pPr>
              <a:lnSpc>
                <a:spcPct val="101000"/>
              </a:lnSpc>
              <a:spcBef>
                <a:spcPct val="50000"/>
              </a:spcBef>
              <a:defRPr/>
            </a:pPr>
            <a:r>
              <a:rPr lang="en-US" sz="600" b="0" dirty="0" smtClean="0">
                <a:solidFill>
                  <a:srgbClr val="7F7F7F"/>
                </a:solidFill>
                <a:latin typeface="Calibri" charset="0"/>
                <a:cs typeface="News Gothic MT" charset="0"/>
              </a:rPr>
              <a:t>© COPYRIGHT MARS INCORPORATED   |   CONFIDENTIAL</a:t>
            </a:r>
          </a:p>
        </p:txBody>
      </p:sp>
      <p:sp>
        <p:nvSpPr>
          <p:cNvPr id="37" name="Title 36"/>
          <p:cNvSpPr>
            <a:spLocks noGrp="1"/>
          </p:cNvSpPr>
          <p:nvPr>
            <p:ph type="title"/>
          </p:nvPr>
        </p:nvSpPr>
        <p:spPr bwMode="black">
          <a:xfrm>
            <a:off x="405911" y="1464341"/>
            <a:ext cx="3886200" cy="498726"/>
          </a:xfrm>
        </p:spPr>
        <p:txBody>
          <a:bodyPr anchor="t" anchorCtr="0"/>
          <a:lstStyle>
            <a:lvl1pPr>
              <a:defRPr sz="3600" b="1" i="0">
                <a:solidFill>
                  <a:schemeClr val="bg2"/>
                </a:solidFill>
                <a:latin typeface="Calibri" pitchFamily="34" charset="0"/>
                <a:cs typeface="Calibri" pitchFamily="34" charset="0"/>
              </a:defRPr>
            </a:lvl1pPr>
          </a:lstStyle>
          <a:p>
            <a:r>
              <a:rPr lang="en-US" dirty="0" smtClean="0"/>
              <a:t>Click to edit Master title style</a:t>
            </a:r>
            <a:endParaRPr lang="en-US" dirty="0"/>
          </a:p>
        </p:txBody>
      </p:sp>
      <p:sp>
        <p:nvSpPr>
          <p:cNvPr id="39" name="Subtitle 2"/>
          <p:cNvSpPr>
            <a:spLocks noGrp="1"/>
          </p:cNvSpPr>
          <p:nvPr>
            <p:ph type="subTitle" idx="1"/>
          </p:nvPr>
        </p:nvSpPr>
        <p:spPr>
          <a:xfrm>
            <a:off x="405911" y="3946871"/>
            <a:ext cx="2457523" cy="591546"/>
          </a:xfrm>
        </p:spPr>
        <p:txBody>
          <a:bodyPr/>
          <a:lstStyle>
            <a:lvl1pPr marL="0" indent="0" algn="l">
              <a:buNone/>
              <a:defRPr sz="1600" b="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3" name="Straight Connector 2"/>
          <p:cNvCxnSpPr/>
          <p:nvPr userDrawn="1"/>
        </p:nvCxnSpPr>
        <p:spPr>
          <a:xfrm>
            <a:off x="457200" y="273436"/>
            <a:ext cx="8229600" cy="0"/>
          </a:xfrm>
          <a:prstGeom prst="line">
            <a:avLst/>
          </a:prstGeom>
          <a:ln w="508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a:off x="457200" y="1076624"/>
            <a:ext cx="8229600" cy="0"/>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pic>
        <p:nvPicPr>
          <p:cNvPr id="34" name="Picture 33" descr="mars incorporated logo.png"/>
          <p:cNvPicPr>
            <a:picLocks noChangeAspect="1"/>
          </p:cNvPicPr>
          <p:nvPr userDrawn="1"/>
        </p:nvPicPr>
        <p:blipFill rotWithShape="1">
          <a:blip r:embed="rId3" cstate="print">
            <a:alphaModFix amt="50000"/>
            <a:extLst>
              <a:ext uri="{28A0092B-C50C-407E-A947-70E740481C1C}">
                <a14:useLocalDpi xmlns:a14="http://schemas.microsoft.com/office/drawing/2010/main"/>
              </a:ext>
            </a:extLst>
          </a:blip>
          <a:srcRect/>
          <a:stretch/>
        </p:blipFill>
        <p:spPr>
          <a:xfrm>
            <a:off x="464366" y="6298871"/>
            <a:ext cx="1081771" cy="265554"/>
          </a:xfrm>
          <a:prstGeom prst="rect">
            <a:avLst/>
          </a:prstGeom>
        </p:spPr>
      </p:pic>
      <p:sp>
        <p:nvSpPr>
          <p:cNvPr id="43" name="Title 36"/>
          <p:cNvSpPr txBox="1">
            <a:spLocks/>
          </p:cNvSpPr>
          <p:nvPr userDrawn="1"/>
        </p:nvSpPr>
        <p:spPr bwMode="black">
          <a:xfrm>
            <a:off x="-1615973" y="664491"/>
            <a:ext cx="1076223" cy="498726"/>
          </a:xfrm>
          <a:prstGeom prst="rect">
            <a:avLst/>
          </a:prstGeom>
        </p:spPr>
        <p:txBody>
          <a:bodyPr vert="horz" lIns="91440" tIns="45720" rIns="91440" bIns="45720" rtlCol="0" anchor="ctr">
            <a:noAutofit/>
          </a:bodyPr>
          <a:lstStyle>
            <a:lvl1pPr algn="l" rtl="0" eaLnBrk="0" fontAlgn="base" hangingPunct="0">
              <a:lnSpc>
                <a:spcPct val="80000"/>
              </a:lnSpc>
              <a:spcBef>
                <a:spcPct val="0"/>
              </a:spcBef>
              <a:spcAft>
                <a:spcPct val="0"/>
              </a:spcAft>
              <a:defRPr sz="4000" b="0" i="0" kern="1200" spc="-100">
                <a:solidFill>
                  <a:schemeClr val="bg2"/>
                </a:solidFill>
                <a:latin typeface="ITC Lubalin Graph Std Demi"/>
                <a:ea typeface="ＭＳ Ｐゴシック" charset="0"/>
                <a:cs typeface="ITC Lubalin Graph Std Demi"/>
              </a:defRPr>
            </a:lvl1pPr>
            <a:lvl2pPr algn="l" rtl="0" eaLnBrk="0" fontAlgn="base" hangingPunct="0">
              <a:lnSpc>
                <a:spcPct val="80000"/>
              </a:lnSpc>
              <a:spcBef>
                <a:spcPct val="0"/>
              </a:spcBef>
              <a:spcAft>
                <a:spcPct val="0"/>
              </a:spcAft>
              <a:defRPr sz="3200" b="1">
                <a:solidFill>
                  <a:schemeClr val="bg1"/>
                </a:solidFill>
                <a:latin typeface="Calibri" charset="0"/>
                <a:ea typeface="ＭＳ Ｐゴシック" charset="0"/>
                <a:cs typeface="ＭＳ Ｐゴシック" charset="0"/>
              </a:defRPr>
            </a:lvl2pPr>
            <a:lvl3pPr algn="l" rtl="0" eaLnBrk="0" fontAlgn="base" hangingPunct="0">
              <a:lnSpc>
                <a:spcPct val="80000"/>
              </a:lnSpc>
              <a:spcBef>
                <a:spcPct val="0"/>
              </a:spcBef>
              <a:spcAft>
                <a:spcPct val="0"/>
              </a:spcAft>
              <a:defRPr sz="3200" b="1">
                <a:solidFill>
                  <a:schemeClr val="bg1"/>
                </a:solidFill>
                <a:latin typeface="Calibri" charset="0"/>
                <a:ea typeface="ＭＳ Ｐゴシック" charset="0"/>
                <a:cs typeface="ＭＳ Ｐゴシック" charset="0"/>
              </a:defRPr>
            </a:lvl3pPr>
            <a:lvl4pPr algn="l" rtl="0" eaLnBrk="0" fontAlgn="base" hangingPunct="0">
              <a:lnSpc>
                <a:spcPct val="80000"/>
              </a:lnSpc>
              <a:spcBef>
                <a:spcPct val="0"/>
              </a:spcBef>
              <a:spcAft>
                <a:spcPct val="0"/>
              </a:spcAft>
              <a:defRPr sz="3200" b="1">
                <a:solidFill>
                  <a:schemeClr val="bg1"/>
                </a:solidFill>
                <a:latin typeface="Calibri" charset="0"/>
                <a:ea typeface="ＭＳ Ｐゴシック" charset="0"/>
                <a:cs typeface="ＭＳ Ｐゴシック" charset="0"/>
              </a:defRPr>
            </a:lvl4pPr>
            <a:lvl5pPr algn="l" rtl="0" eaLnBrk="0" fontAlgn="base" hangingPunct="0">
              <a:lnSpc>
                <a:spcPct val="80000"/>
              </a:lnSpc>
              <a:spcBef>
                <a:spcPct val="0"/>
              </a:spcBef>
              <a:spcAft>
                <a:spcPct val="0"/>
              </a:spcAft>
              <a:defRPr sz="3200" b="1">
                <a:solidFill>
                  <a:schemeClr val="bg1"/>
                </a:solidFill>
                <a:latin typeface="Calibri" charset="0"/>
                <a:ea typeface="ＭＳ Ｐゴシック" charset="0"/>
                <a:cs typeface="ＭＳ Ｐゴシック" charset="0"/>
              </a:defRPr>
            </a:lvl5pPr>
            <a:lvl6pPr marL="457200" algn="l" rtl="0" fontAlgn="base">
              <a:lnSpc>
                <a:spcPct val="80000"/>
              </a:lnSpc>
              <a:spcBef>
                <a:spcPct val="0"/>
              </a:spcBef>
              <a:spcAft>
                <a:spcPct val="0"/>
              </a:spcAft>
              <a:defRPr sz="3200" b="1">
                <a:solidFill>
                  <a:schemeClr val="bg1"/>
                </a:solidFill>
                <a:latin typeface="Calibri" charset="0"/>
                <a:ea typeface="ＭＳ Ｐゴシック" charset="0"/>
              </a:defRPr>
            </a:lvl6pPr>
            <a:lvl7pPr marL="914400" algn="l" rtl="0" fontAlgn="base">
              <a:lnSpc>
                <a:spcPct val="80000"/>
              </a:lnSpc>
              <a:spcBef>
                <a:spcPct val="0"/>
              </a:spcBef>
              <a:spcAft>
                <a:spcPct val="0"/>
              </a:spcAft>
              <a:defRPr sz="3200" b="1">
                <a:solidFill>
                  <a:schemeClr val="bg1"/>
                </a:solidFill>
                <a:latin typeface="Calibri" charset="0"/>
                <a:ea typeface="ＭＳ Ｐゴシック" charset="0"/>
              </a:defRPr>
            </a:lvl7pPr>
            <a:lvl8pPr marL="1371600" algn="l" rtl="0" fontAlgn="base">
              <a:lnSpc>
                <a:spcPct val="80000"/>
              </a:lnSpc>
              <a:spcBef>
                <a:spcPct val="0"/>
              </a:spcBef>
              <a:spcAft>
                <a:spcPct val="0"/>
              </a:spcAft>
              <a:defRPr sz="3200" b="1">
                <a:solidFill>
                  <a:schemeClr val="bg1"/>
                </a:solidFill>
                <a:latin typeface="Calibri" charset="0"/>
                <a:ea typeface="ＭＳ Ｐゴシック" charset="0"/>
              </a:defRPr>
            </a:lvl8pPr>
            <a:lvl9pPr marL="1828800" algn="l" rtl="0" fontAlgn="base">
              <a:lnSpc>
                <a:spcPct val="80000"/>
              </a:lnSpc>
              <a:spcBef>
                <a:spcPct val="0"/>
              </a:spcBef>
              <a:spcAft>
                <a:spcPct val="0"/>
              </a:spcAft>
              <a:defRPr sz="3200" b="1">
                <a:solidFill>
                  <a:schemeClr val="bg1"/>
                </a:solidFill>
                <a:latin typeface="Calibri" charset="0"/>
                <a:ea typeface="ＭＳ Ｐゴシック" charset="0"/>
              </a:defRPr>
            </a:lvl9pPr>
          </a:lstStyle>
          <a:p>
            <a:pPr>
              <a:lnSpc>
                <a:spcPct val="84000"/>
              </a:lnSpc>
            </a:pPr>
            <a:r>
              <a:rPr lang="en-US" sz="1200" spc="-10" dirty="0" smtClean="0">
                <a:solidFill>
                  <a:srgbClr val="BC5406"/>
                </a:solidFill>
              </a:rPr>
              <a:t>Sustainable Cocoa Initiative</a:t>
            </a:r>
            <a:endParaRPr lang="en-US" sz="1200" spc="-10" dirty="0">
              <a:solidFill>
                <a:srgbClr val="BC5406"/>
              </a:solidFill>
            </a:endParaRPr>
          </a:p>
        </p:txBody>
      </p:sp>
      <p:grpSp>
        <p:nvGrpSpPr>
          <p:cNvPr id="2" name="Group 44"/>
          <p:cNvGrpSpPr/>
          <p:nvPr userDrawn="1"/>
        </p:nvGrpSpPr>
        <p:grpSpPr>
          <a:xfrm>
            <a:off x="349250" y="381000"/>
            <a:ext cx="1779023" cy="656486"/>
            <a:chOff x="1771650" y="546100"/>
            <a:chExt cx="1779023" cy="656486"/>
          </a:xfrm>
        </p:grpSpPr>
        <p:pic>
          <p:nvPicPr>
            <p:cNvPr id="36" name="Picture 35" descr="Sustainability Initiative Logo.png"/>
            <p:cNvPicPr>
              <a:picLocks noChangeAspect="1"/>
            </p:cNvPicPr>
            <p:nvPr userDrawn="1"/>
          </p:nvPicPr>
          <p:blipFill>
            <a:blip r:embed="rId4"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771650" y="546100"/>
              <a:ext cx="791810" cy="593858"/>
            </a:xfrm>
            <a:prstGeom prst="rect">
              <a:avLst/>
            </a:prstGeom>
          </p:spPr>
        </p:pic>
        <p:pic>
          <p:nvPicPr>
            <p:cNvPr id="44" name="Picture 43" descr="logo text.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457450" y="645583"/>
              <a:ext cx="1093223" cy="557003"/>
            </a:xfrm>
            <a:prstGeom prst="rect">
              <a:avLst/>
            </a:prstGeom>
          </p:spPr>
        </p:pic>
      </p:grpSp>
    </p:spTree>
    <p:extLst>
      <p:ext uri="{BB962C8B-B14F-4D97-AF65-F5344CB8AC3E}">
        <p14:creationId xmlns:p14="http://schemas.microsoft.com/office/powerpoint/2010/main" val="3821136849"/>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3_COVER">
    <p:spTree>
      <p:nvGrpSpPr>
        <p:cNvPr id="1" name=""/>
        <p:cNvGrpSpPr/>
        <p:nvPr/>
      </p:nvGrpSpPr>
      <p:grpSpPr>
        <a:xfrm>
          <a:off x="0" y="0"/>
          <a:ext cx="0" cy="0"/>
          <a:chOff x="0" y="0"/>
          <a:chExt cx="0" cy="0"/>
        </a:xfrm>
      </p:grpSpPr>
      <p:sp>
        <p:nvSpPr>
          <p:cNvPr id="37" name="Title 36"/>
          <p:cNvSpPr>
            <a:spLocks noGrp="1"/>
          </p:cNvSpPr>
          <p:nvPr>
            <p:ph type="title" hasCustomPrompt="1"/>
          </p:nvPr>
        </p:nvSpPr>
        <p:spPr bwMode="black">
          <a:xfrm>
            <a:off x="5029200" y="558829"/>
            <a:ext cx="4114800" cy="2068258"/>
          </a:xfrm>
          <a:solidFill>
            <a:schemeClr val="accent3">
              <a:lumMod val="50000"/>
              <a:alpha val="40000"/>
            </a:schemeClr>
          </a:solidFill>
        </p:spPr>
        <p:txBody>
          <a:bodyPr wrap="square" tIns="137160" rIns="640080" bIns="137160">
            <a:spAutoFit/>
          </a:bodyPr>
          <a:lstStyle>
            <a:lvl1pPr algn="r">
              <a:defRPr sz="3600">
                <a:solidFill>
                  <a:srgbClr val="FFFFFF"/>
                </a:solidFill>
              </a:defRPr>
            </a:lvl1pPr>
          </a:lstStyle>
          <a:p>
            <a:r>
              <a:rPr lang="en-US" dirty="0" smtClean="0"/>
              <a:t>Click to edit </a:t>
            </a:r>
            <a:br>
              <a:rPr lang="en-US" dirty="0" smtClean="0"/>
            </a:br>
            <a:r>
              <a:rPr lang="en-US" dirty="0" smtClean="0"/>
              <a:t>Master </a:t>
            </a:r>
            <a:br>
              <a:rPr lang="en-US" dirty="0" smtClean="0"/>
            </a:br>
            <a:r>
              <a:rPr lang="en-US" dirty="0" smtClean="0"/>
              <a:t>title </a:t>
            </a:r>
            <a:br>
              <a:rPr lang="en-US" dirty="0" smtClean="0"/>
            </a:br>
            <a:r>
              <a:rPr lang="en-US" dirty="0" smtClean="0"/>
              <a:t>style</a:t>
            </a:r>
            <a:endParaRPr lang="en-US" dirty="0"/>
          </a:p>
        </p:txBody>
      </p:sp>
      <p:sp>
        <p:nvSpPr>
          <p:cNvPr id="3" name="Slide Number Placeholder 3"/>
          <p:cNvSpPr>
            <a:spLocks noGrp="1"/>
          </p:cNvSpPr>
          <p:nvPr>
            <p:ph type="sldNum" sz="quarter" idx="11"/>
          </p:nvPr>
        </p:nvSpPr>
        <p:spPr>
          <a:xfrm>
            <a:off x="0" y="6480175"/>
            <a:ext cx="474663" cy="365125"/>
          </a:xfrm>
        </p:spPr>
        <p:txBody>
          <a:bodyPr/>
          <a:lstStyle>
            <a:lvl1pPr>
              <a:defRPr/>
            </a:lvl1pPr>
          </a:lstStyle>
          <a:p>
            <a:pPr>
              <a:defRPr/>
            </a:pPr>
            <a:fld id="{DC197267-8F6E-574B-846F-67328D119D39}" type="slidenum">
              <a:rPr lang="en-US"/>
              <a:pPr>
                <a:defRPr/>
              </a:pPr>
              <a:t>‹#›</a:t>
            </a:fld>
            <a:endParaRPr lang="en-US"/>
          </a:p>
        </p:txBody>
      </p:sp>
    </p:spTree>
    <p:extLst>
      <p:ext uri="{BB962C8B-B14F-4D97-AF65-F5344CB8AC3E}">
        <p14:creationId xmlns:p14="http://schemas.microsoft.com/office/powerpoint/2010/main" val="18003968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34" name="Title 33"/>
          <p:cNvSpPr>
            <a:spLocks noGrp="1"/>
          </p:cNvSpPr>
          <p:nvPr>
            <p:ph type="title"/>
          </p:nvPr>
        </p:nvSpPr>
        <p:spPr/>
        <p:txBody>
          <a:bodyPr/>
          <a:lstStyle/>
          <a:p>
            <a:r>
              <a:rPr lang="en-US" smtClean="0"/>
              <a:t>Click to edit Master title style</a:t>
            </a:r>
            <a:endParaRPr lang="en-US"/>
          </a:p>
        </p:txBody>
      </p:sp>
      <p:sp>
        <p:nvSpPr>
          <p:cNvPr id="36" name="Text Placeholder 35"/>
          <p:cNvSpPr>
            <a:spLocks noGrp="1"/>
          </p:cNvSpPr>
          <p:nvPr>
            <p:ph type="body" sz="quarter" idx="10"/>
          </p:nvPr>
        </p:nvSpPr>
        <p:spPr>
          <a:xfrm>
            <a:off x="2286000" y="1420893"/>
            <a:ext cx="6400800" cy="4553768"/>
          </a:xfrm>
          <a:ln w="50800">
            <a:noFill/>
          </a:ln>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1"/>
          </p:nvPr>
        </p:nvSpPr>
        <p:spPr/>
        <p:txBody>
          <a:bodyPr/>
          <a:lstStyle>
            <a:lvl1pPr>
              <a:defRPr/>
            </a:lvl1pPr>
          </a:lstStyle>
          <a:p>
            <a:pPr>
              <a:defRPr/>
            </a:pPr>
            <a:fld id="{DC197267-8F6E-574B-846F-67328D119D39}" type="slidenum">
              <a:rPr lang="en-US"/>
              <a:pPr>
                <a:defRPr/>
              </a:pPr>
              <a:t>‹#›</a:t>
            </a:fld>
            <a:endParaRPr lang="en-US"/>
          </a:p>
        </p:txBody>
      </p:sp>
    </p:spTree>
    <p:extLst>
      <p:ext uri="{BB962C8B-B14F-4D97-AF65-F5344CB8AC3E}">
        <p14:creationId xmlns:p14="http://schemas.microsoft.com/office/powerpoint/2010/main" val="2107159753"/>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wo columns">
    <p:spTree>
      <p:nvGrpSpPr>
        <p:cNvPr id="1" name=""/>
        <p:cNvGrpSpPr/>
        <p:nvPr/>
      </p:nvGrpSpPr>
      <p:grpSpPr>
        <a:xfrm>
          <a:off x="0" y="0"/>
          <a:ext cx="0" cy="0"/>
          <a:chOff x="0" y="0"/>
          <a:chExt cx="0" cy="0"/>
        </a:xfrm>
      </p:grpSpPr>
      <p:sp>
        <p:nvSpPr>
          <p:cNvPr id="8" name="Text Placeholder 4"/>
          <p:cNvSpPr>
            <a:spLocks noGrp="1"/>
          </p:cNvSpPr>
          <p:nvPr>
            <p:ph type="body" sz="quarter" idx="14"/>
          </p:nvPr>
        </p:nvSpPr>
        <p:spPr>
          <a:xfrm>
            <a:off x="3303037" y="1420893"/>
            <a:ext cx="5473161" cy="458311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3"/>
          </p:nvPr>
        </p:nvSpPr>
        <p:spPr>
          <a:xfrm>
            <a:off x="94067" y="1420893"/>
            <a:ext cx="2742439" cy="4149926"/>
          </a:xfrm>
        </p:spPr>
        <p:txBody>
          <a:bodyPr tIns="45720"/>
          <a:lstStyle>
            <a:lvl1pPr marL="0" indent="0">
              <a:lnSpc>
                <a:spcPct val="100000"/>
              </a:lnSpc>
              <a:spcBef>
                <a:spcPts val="600"/>
              </a:spcBef>
              <a:buNone/>
              <a:defRPr sz="2000" b="0" i="1">
                <a:solidFill>
                  <a:srgbClr val="00A249"/>
                </a:solidFill>
              </a:defRPr>
            </a:lvl1pPr>
          </a:lstStyle>
          <a:p>
            <a:pPr lvl="0"/>
            <a:r>
              <a:rPr lang="en-US" dirty="0" smtClean="0"/>
              <a:t>Click to</a:t>
            </a:r>
            <a:endParaRPr lang="en-US" dirty="0"/>
          </a:p>
        </p:txBody>
      </p:sp>
      <p:sp>
        <p:nvSpPr>
          <p:cNvPr id="2" name="Title 1"/>
          <p:cNvSpPr>
            <a:spLocks noGrp="1"/>
          </p:cNvSpPr>
          <p:nvPr>
            <p:ph type="title"/>
          </p:nvPr>
        </p:nvSpPr>
        <p:spPr>
          <a:xfrm>
            <a:off x="362929" y="251187"/>
            <a:ext cx="8394571" cy="850392"/>
          </a:xfrm>
        </p:spPr>
        <p:txBody>
          <a:bodyPr/>
          <a:lstStyle/>
          <a:p>
            <a:r>
              <a:rPr lang="en-US" dirty="0" smtClean="0"/>
              <a:t>Click to edit Master title style</a:t>
            </a:r>
            <a:endParaRPr lang="en-US" dirty="0"/>
          </a:p>
        </p:txBody>
      </p:sp>
      <p:sp>
        <p:nvSpPr>
          <p:cNvPr id="6" name="Slide Number Placeholder 3"/>
          <p:cNvSpPr>
            <a:spLocks noGrp="1"/>
          </p:cNvSpPr>
          <p:nvPr>
            <p:ph type="sldNum" sz="quarter" idx="15"/>
          </p:nvPr>
        </p:nvSpPr>
        <p:spPr/>
        <p:txBody>
          <a:bodyPr/>
          <a:lstStyle>
            <a:lvl1pPr>
              <a:defRPr/>
            </a:lvl1pPr>
          </a:lstStyle>
          <a:p>
            <a:pPr>
              <a:defRPr/>
            </a:pPr>
            <a:fld id="{C41C5EAB-8168-6041-A3E8-5FBD1ECE4192}" type="slidenum">
              <a:rPr lang="en-US"/>
              <a:pPr>
                <a:defRPr/>
              </a:pPr>
              <a:t>‹#›</a:t>
            </a:fld>
            <a:endParaRPr lang="en-US"/>
          </a:p>
        </p:txBody>
      </p:sp>
    </p:spTree>
    <p:extLst>
      <p:ext uri="{BB962C8B-B14F-4D97-AF65-F5344CB8AC3E}">
        <p14:creationId xmlns:p14="http://schemas.microsoft.com/office/powerpoint/2010/main" val="2399860489"/>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4" name="Title 33"/>
          <p:cNvSpPr>
            <a:spLocks noGrp="1"/>
          </p:cNvSpPr>
          <p:nvPr>
            <p:ph type="title"/>
          </p:nvPr>
        </p:nvSpPr>
        <p:spPr/>
        <p:txBody>
          <a:bodyPr/>
          <a:lstStyle/>
          <a:p>
            <a:r>
              <a:rPr lang="en-US" smtClean="0"/>
              <a:t>Click to edit Master title style</a:t>
            </a:r>
            <a:endParaRPr lang="en-US"/>
          </a:p>
        </p:txBody>
      </p:sp>
      <p:sp>
        <p:nvSpPr>
          <p:cNvPr id="3" name="Slide Number Placeholder 3"/>
          <p:cNvSpPr>
            <a:spLocks noGrp="1"/>
          </p:cNvSpPr>
          <p:nvPr>
            <p:ph type="sldNum" sz="quarter" idx="10"/>
          </p:nvPr>
        </p:nvSpPr>
        <p:spPr/>
        <p:txBody>
          <a:bodyPr/>
          <a:lstStyle>
            <a:lvl1pPr>
              <a:defRPr/>
            </a:lvl1pPr>
          </a:lstStyle>
          <a:p>
            <a:pPr>
              <a:defRPr/>
            </a:pPr>
            <a:fld id="{363AA78B-FE4D-2440-89E1-CFF71287F3F7}" type="slidenum">
              <a:rPr lang="en-US"/>
              <a:pPr>
                <a:defRPr/>
              </a:pPr>
              <a:t>‹#›</a:t>
            </a:fld>
            <a:endParaRPr lang="en-US"/>
          </a:p>
        </p:txBody>
      </p:sp>
    </p:spTree>
    <p:extLst>
      <p:ext uri="{BB962C8B-B14F-4D97-AF65-F5344CB8AC3E}">
        <p14:creationId xmlns:p14="http://schemas.microsoft.com/office/powerpoint/2010/main" val="4215107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9B5E4AA-315E-4A29-BE12-5B785B4EDE34}" type="datetimeFigureOut">
              <a:rPr lang="en-US"/>
              <a:pPr>
                <a:defRPr/>
              </a:pPr>
              <a:t>8/20/2014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A37CB58-A667-4633-9AE0-D11081A4FC3C}"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lvl1pPr>
              <a:defRPr/>
            </a:lvl1pPr>
          </a:lstStyle>
          <a:p>
            <a:pPr>
              <a:defRPr/>
            </a:pPr>
            <a:fld id="{816E7A02-62BF-E446-81AD-C1F198772A74}" type="slidenum">
              <a:rPr lang="en-US"/>
              <a:pPr>
                <a:defRPr/>
              </a:pPr>
              <a:t>‹#›</a:t>
            </a:fld>
            <a:endParaRPr lang="en-US"/>
          </a:p>
        </p:txBody>
      </p:sp>
    </p:spTree>
    <p:extLst>
      <p:ext uri="{BB962C8B-B14F-4D97-AF65-F5344CB8AC3E}">
        <p14:creationId xmlns:p14="http://schemas.microsoft.com/office/powerpoint/2010/main" val="373696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26CE49-BC1D-4BB8-A1B0-CEA07E122E84}" type="datetimeFigureOut">
              <a:rPr lang="en-US"/>
              <a:pPr>
                <a:defRPr/>
              </a:pPr>
              <a:t>8/20/2014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47B5DCD-D6F7-4762-8499-A4E694EF1DD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05B36DF-3507-496F-A7FB-752BEF761963}" type="datetimeFigureOut">
              <a:rPr lang="en-US"/>
              <a:pPr>
                <a:defRPr/>
              </a:pPr>
              <a:t>8/20/2014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3CA0059-FF80-4C31-A797-E3E6BA73656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BCDD726-B3A1-4A43-8E96-9B1219B8D970}" type="datetimeFigureOut">
              <a:rPr lang="en-US"/>
              <a:pPr>
                <a:defRPr/>
              </a:pPr>
              <a:t>8/20/2014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2BFE7F3-9AA2-4685-931D-8B2674CFA7F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57.xml"/><Relationship Id="rId7"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10" Type="http://schemas.openxmlformats.org/officeDocument/2006/relationships/image" Target="../media/image11.png"/><Relationship Id="rId4" Type="http://schemas.openxmlformats.org/officeDocument/2006/relationships/slideLayout" Target="../slideLayouts/slideLayout58.xml"/><Relationship Id="rId9"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7D3E05E7-C92F-45C6-9FE6-9A101AFFF5E8}" type="datetimeFigureOut">
              <a:rPr lang="en-US"/>
              <a:pPr>
                <a:defRPr/>
              </a:pPr>
              <a:t>8/20/2014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0C6C6A9C-0BB8-4172-BE2C-6E9FA29A098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
            <a:ext cx="9144000" cy="1417639"/>
          </a:xfrm>
          <a:prstGeom prst="rect">
            <a:avLst/>
          </a:prstGeom>
          <a:solidFill>
            <a:schemeClr val="bg1"/>
          </a:solidFill>
          <a:ln>
            <a:solidFill>
              <a:schemeClr val="bg1"/>
            </a:solidFill>
          </a:ln>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3308592" y="6371544"/>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dirty="0">
              <a:solidFill>
                <a:prstClr val="black">
                  <a:tint val="75000"/>
                </a:prstClr>
              </a:solidFill>
              <a:latin typeface="Tw Cen MT"/>
            </a:endParaRPr>
          </a:p>
        </p:txBody>
      </p:sp>
    </p:spTree>
    <p:extLst>
      <p:ext uri="{BB962C8B-B14F-4D97-AF65-F5344CB8AC3E}">
        <p14:creationId xmlns:p14="http://schemas.microsoft.com/office/powerpoint/2010/main" val="389107898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457200" rtl="0" eaLnBrk="1" latinLnBrk="0" hangingPunct="1">
        <a:spcBef>
          <a:spcPct val="0"/>
        </a:spcBef>
        <a:buNone/>
        <a:defRPr sz="4400" kern="1200">
          <a:solidFill>
            <a:schemeClr val="accent2">
              <a:lumMod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accent4">
              <a:lumMod val="5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accent4">
              <a:lumMod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accent4">
              <a:lumMod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accent4">
              <a:lumMod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accent4">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11C07"/>
        </a:solidFill>
        <a:effectLst/>
      </p:bgPr>
    </p:bg>
    <p:spTree>
      <p:nvGrpSpPr>
        <p:cNvPr id="1" name=""/>
        <p:cNvGrpSpPr/>
        <p:nvPr/>
      </p:nvGrpSpPr>
      <p:grpSpPr>
        <a:xfrm>
          <a:off x="0" y="0"/>
          <a:ext cx="0" cy="0"/>
          <a:chOff x="0" y="0"/>
          <a:chExt cx="0" cy="0"/>
        </a:xfrm>
      </p:grpSpPr>
      <p:sp>
        <p:nvSpPr>
          <p:cNvPr id="62466" name="Title Placeholder 1"/>
          <p:cNvSpPr>
            <a:spLocks noGrp="1"/>
          </p:cNvSpPr>
          <p:nvPr>
            <p:ph type="title"/>
          </p:nvPr>
        </p:nvSpPr>
        <p:spPr bwMode="auto">
          <a:xfrm>
            <a:off x="457200" y="275167"/>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2467" name="Text Placeholder 2"/>
          <p:cNvSpPr>
            <a:spLocks noGrp="1"/>
          </p:cNvSpPr>
          <p:nvPr>
            <p:ph type="body" idx="1"/>
          </p:nvPr>
        </p:nvSpPr>
        <p:spPr bwMode="auto">
          <a:xfrm>
            <a:off x="457200" y="1600201"/>
            <a:ext cx="8229600" cy="45254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1"/>
            <a:ext cx="2133600" cy="366183"/>
          </a:xfrm>
          <a:prstGeom prst="rect">
            <a:avLst/>
          </a:prstGeom>
        </p:spPr>
        <p:txBody>
          <a:bodyPr vert="horz" wrap="square" lIns="91440" tIns="45720" rIns="91440" bIns="45720" numCol="1" anchor="ctr" anchorCtr="0" compatLnSpc="1">
            <a:prstTxWarp prst="textNoShape">
              <a:avLst/>
            </a:prstTxWarp>
          </a:bodyPr>
          <a:lstStyle>
            <a:lvl1pPr>
              <a:defRPr sz="1100">
                <a:solidFill>
                  <a:srgbClr val="511C07"/>
                </a:solidFill>
                <a:latin typeface="Trebuchet MS" pitchFamily="34" charset="0"/>
              </a:defRPr>
            </a:lvl1pPr>
          </a:lstStyle>
          <a:p>
            <a:pPr defTabSz="457200">
              <a:defRPr/>
            </a:pPr>
            <a:fld id="{391AB894-2080-4855-A795-5A078D339D59}" type="datetimeFigureOut">
              <a:rPr lang="en-US">
                <a:ea typeface="ＭＳ Ｐゴシック" pitchFamily="34" charset="-128"/>
              </a:rPr>
              <a:pPr defTabSz="457200">
                <a:defRPr/>
              </a:pPr>
              <a:t>8/20/2014</a:t>
            </a:fld>
            <a:endParaRPr lang="en-US" dirty="0">
              <a:ea typeface="ＭＳ Ｐゴシック" pitchFamily="34" charset="-128"/>
            </a:endParaRP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Lst>
  <p:transition>
    <p:fade/>
  </p:transition>
  <p:txStyles>
    <p:titleStyle>
      <a:lvl1pPr algn="l" defTabSz="457200" rtl="0" eaLnBrk="0" fontAlgn="base" hangingPunct="0">
        <a:spcBef>
          <a:spcPct val="0"/>
        </a:spcBef>
        <a:spcAft>
          <a:spcPct val="0"/>
        </a:spcAft>
        <a:defRPr sz="4400" kern="1200">
          <a:solidFill>
            <a:srgbClr val="00A2E1"/>
          </a:solidFill>
          <a:latin typeface="+mj-lt"/>
          <a:ea typeface="ＭＳ Ｐゴシック" charset="0"/>
          <a:cs typeface="ＭＳ Ｐゴシック" charset="0"/>
        </a:defRPr>
      </a:lvl1pPr>
      <a:lvl2pPr algn="l" defTabSz="457200" rtl="0" eaLnBrk="0" fontAlgn="base" hangingPunct="0">
        <a:spcBef>
          <a:spcPct val="0"/>
        </a:spcBef>
        <a:spcAft>
          <a:spcPct val="0"/>
        </a:spcAft>
        <a:defRPr sz="4400">
          <a:solidFill>
            <a:srgbClr val="00A2E1"/>
          </a:solidFill>
          <a:latin typeface="Trebuchet MS" pitchFamily="34" charset="0"/>
          <a:ea typeface="ＭＳ Ｐゴシック" charset="0"/>
          <a:cs typeface="ＭＳ Ｐゴシック" charset="0"/>
        </a:defRPr>
      </a:lvl2pPr>
      <a:lvl3pPr algn="l" defTabSz="457200" rtl="0" eaLnBrk="0" fontAlgn="base" hangingPunct="0">
        <a:spcBef>
          <a:spcPct val="0"/>
        </a:spcBef>
        <a:spcAft>
          <a:spcPct val="0"/>
        </a:spcAft>
        <a:defRPr sz="4400">
          <a:solidFill>
            <a:srgbClr val="00A2E1"/>
          </a:solidFill>
          <a:latin typeface="Trebuchet MS" pitchFamily="34" charset="0"/>
          <a:ea typeface="ＭＳ Ｐゴシック" charset="0"/>
          <a:cs typeface="ＭＳ Ｐゴシック" charset="0"/>
        </a:defRPr>
      </a:lvl3pPr>
      <a:lvl4pPr algn="l" defTabSz="457200" rtl="0" eaLnBrk="0" fontAlgn="base" hangingPunct="0">
        <a:spcBef>
          <a:spcPct val="0"/>
        </a:spcBef>
        <a:spcAft>
          <a:spcPct val="0"/>
        </a:spcAft>
        <a:defRPr sz="4400">
          <a:solidFill>
            <a:srgbClr val="00A2E1"/>
          </a:solidFill>
          <a:latin typeface="Trebuchet MS" pitchFamily="34" charset="0"/>
          <a:ea typeface="ＭＳ Ｐゴシック" charset="0"/>
          <a:cs typeface="ＭＳ Ｐゴシック" charset="0"/>
        </a:defRPr>
      </a:lvl4pPr>
      <a:lvl5pPr algn="l" defTabSz="457200" rtl="0" eaLnBrk="0" fontAlgn="base" hangingPunct="0">
        <a:spcBef>
          <a:spcPct val="0"/>
        </a:spcBef>
        <a:spcAft>
          <a:spcPct val="0"/>
        </a:spcAft>
        <a:defRPr sz="4400">
          <a:solidFill>
            <a:srgbClr val="00A2E1"/>
          </a:solidFill>
          <a:latin typeface="Trebuchet MS" pitchFamily="34" charset="0"/>
          <a:ea typeface="ＭＳ Ｐゴシック" charset="0"/>
          <a:cs typeface="ＭＳ Ｐゴシック" charset="0"/>
        </a:defRPr>
      </a:lvl5pPr>
      <a:lvl6pPr marL="457200" algn="l" defTabSz="457200" rtl="0" fontAlgn="base">
        <a:spcBef>
          <a:spcPct val="0"/>
        </a:spcBef>
        <a:spcAft>
          <a:spcPct val="0"/>
        </a:spcAft>
        <a:defRPr sz="4400">
          <a:solidFill>
            <a:srgbClr val="00A2E1"/>
          </a:solidFill>
          <a:latin typeface="Trebuchet MS" pitchFamily="34" charset="0"/>
        </a:defRPr>
      </a:lvl6pPr>
      <a:lvl7pPr marL="914400" algn="l" defTabSz="457200" rtl="0" fontAlgn="base">
        <a:spcBef>
          <a:spcPct val="0"/>
        </a:spcBef>
        <a:spcAft>
          <a:spcPct val="0"/>
        </a:spcAft>
        <a:defRPr sz="4400">
          <a:solidFill>
            <a:srgbClr val="00A2E1"/>
          </a:solidFill>
          <a:latin typeface="Trebuchet MS" pitchFamily="34" charset="0"/>
        </a:defRPr>
      </a:lvl7pPr>
      <a:lvl8pPr marL="1371600" algn="l" defTabSz="457200" rtl="0" fontAlgn="base">
        <a:spcBef>
          <a:spcPct val="0"/>
        </a:spcBef>
        <a:spcAft>
          <a:spcPct val="0"/>
        </a:spcAft>
        <a:defRPr sz="4400">
          <a:solidFill>
            <a:srgbClr val="00A2E1"/>
          </a:solidFill>
          <a:latin typeface="Trebuchet MS" pitchFamily="34" charset="0"/>
        </a:defRPr>
      </a:lvl8pPr>
      <a:lvl9pPr marL="1828800" algn="l" defTabSz="457200" rtl="0" fontAlgn="base">
        <a:spcBef>
          <a:spcPct val="0"/>
        </a:spcBef>
        <a:spcAft>
          <a:spcPct val="0"/>
        </a:spcAft>
        <a:defRPr sz="4400">
          <a:solidFill>
            <a:srgbClr val="00A2E1"/>
          </a:solidFill>
          <a:latin typeface="Trebuchet MS" pitchFamily="34" charset="0"/>
        </a:defRPr>
      </a:lvl9pPr>
    </p:titleStyle>
    <p:bodyStyle>
      <a:lvl1pPr marL="342900" indent="-342900" algn="l" defTabSz="457200" rtl="0" eaLnBrk="0" fontAlgn="base" hangingPunct="0">
        <a:spcBef>
          <a:spcPct val="20000"/>
        </a:spcBef>
        <a:spcAft>
          <a:spcPct val="0"/>
        </a:spcAft>
        <a:buFont typeface="Arial" pitchFamily="34" charset="0"/>
        <a:defRPr sz="2400" b="1" kern="1200">
          <a:solidFill>
            <a:srgbClr val="511C07"/>
          </a:solidFill>
          <a:latin typeface="Trebuchet MS"/>
          <a:ea typeface="ＭＳ Ｐゴシック" charset="0"/>
          <a:cs typeface="Trebuchet MS"/>
        </a:defRPr>
      </a:lvl1pPr>
      <a:lvl2pPr marL="742950" indent="-285750" algn="l" defTabSz="457200" rtl="0" eaLnBrk="0" fontAlgn="base" hangingPunct="0">
        <a:spcBef>
          <a:spcPct val="20000"/>
        </a:spcBef>
        <a:spcAft>
          <a:spcPct val="0"/>
        </a:spcAft>
        <a:buClr>
          <a:srgbClr val="00A2E1"/>
        </a:buClr>
        <a:buFont typeface="Arial" pitchFamily="34" charset="0"/>
        <a:buChar char="•"/>
        <a:defRPr sz="2000" kern="1200">
          <a:solidFill>
            <a:srgbClr val="511C07"/>
          </a:solidFill>
          <a:latin typeface="+mn-lt"/>
          <a:ea typeface="Trebuchet MS" pitchFamily="34" charset="0"/>
          <a:cs typeface="Trebuchet MS" pitchFamily="34" charset="0"/>
        </a:defRPr>
      </a:lvl2pPr>
      <a:lvl3pPr marL="1143000" indent="-228600" algn="l" defTabSz="457200" rtl="0" eaLnBrk="0" fontAlgn="base" hangingPunct="0">
        <a:spcBef>
          <a:spcPct val="20000"/>
        </a:spcBef>
        <a:spcAft>
          <a:spcPct val="0"/>
        </a:spcAft>
        <a:buFont typeface="Arial" pitchFamily="34" charset="0"/>
        <a:buChar char="•"/>
        <a:defRPr kern="1200">
          <a:solidFill>
            <a:srgbClr val="D8732D"/>
          </a:solidFill>
          <a:latin typeface="+mn-lt"/>
          <a:ea typeface="Trebuchet MS" pitchFamily="34" charset="0"/>
          <a:cs typeface="Trebuchet MS" pitchFamily="34" charset="0"/>
        </a:defRPr>
      </a:lvl3pPr>
      <a:lvl4pPr marL="1600200" indent="-228600" algn="l" defTabSz="457200" rtl="0" eaLnBrk="0" fontAlgn="base" hangingPunct="0">
        <a:spcBef>
          <a:spcPct val="20000"/>
        </a:spcBef>
        <a:spcAft>
          <a:spcPct val="0"/>
        </a:spcAft>
        <a:buFont typeface="Arial" pitchFamily="34" charset="0"/>
        <a:buChar char="–"/>
        <a:defRPr sz="1400" kern="1200">
          <a:solidFill>
            <a:srgbClr val="511C07"/>
          </a:solidFill>
          <a:latin typeface="+mn-lt"/>
          <a:ea typeface="Trebuchet MS" pitchFamily="34" charset="0"/>
          <a:cs typeface="Trebuchet MS" pitchFamily="34" charset="0"/>
        </a:defRPr>
      </a:lvl4pPr>
      <a:lvl5pPr marL="2057400" indent="-228600" algn="l" defTabSz="457200" rtl="0" eaLnBrk="0" fontAlgn="base" hangingPunct="0">
        <a:spcBef>
          <a:spcPct val="20000"/>
        </a:spcBef>
        <a:spcAft>
          <a:spcPct val="0"/>
        </a:spcAft>
        <a:buFont typeface="Arial" pitchFamily="34" charset="0"/>
        <a:buChar char="•"/>
        <a:defRPr sz="1200" kern="1200">
          <a:solidFill>
            <a:srgbClr val="511C07"/>
          </a:solidFill>
          <a:latin typeface="+mn-lt"/>
          <a:ea typeface="Trebuchet MS" pitchFamily="34" charset="0"/>
          <a:cs typeface="Trebuchet MS"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9009095E-2664-4C23-BFE9-FB46B5718902}" type="datetimeFigureOut">
              <a:rPr lang="en-US" smtClean="0">
                <a:solidFill>
                  <a:prstClr val="black">
                    <a:tint val="75000"/>
                  </a:prstClr>
                </a:solidFill>
                <a:latin typeface="Calibri"/>
              </a:rPr>
              <a:pPr fontAlgn="auto">
                <a:spcBef>
                  <a:spcPts val="0"/>
                </a:spcBef>
                <a:spcAft>
                  <a:spcPts val="0"/>
                </a:spcAft>
              </a:pPr>
              <a:t>8/20/2014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B6B0C84-041D-4419-9C5B-3DDCAD6FC49A}"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591855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33D0A85C-1673-438A-92D7-543D7E582C8D}" type="datetimeFigureOut">
              <a:rPr lang="en-US" smtClean="0">
                <a:solidFill>
                  <a:prstClr val="black">
                    <a:tint val="75000"/>
                  </a:prstClr>
                </a:solidFill>
                <a:latin typeface="Calibri"/>
              </a:rPr>
              <a:pPr fontAlgn="auto">
                <a:spcBef>
                  <a:spcPts val="0"/>
                </a:spcBef>
                <a:spcAft>
                  <a:spcPts val="0"/>
                </a:spcAft>
              </a:pPr>
              <a:t>8/20/2014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01E466C-A22E-4C4E-85DF-F0ECD99A14E7}"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7441720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Text Placeholder 2"/>
          <p:cNvSpPr>
            <a:spLocks noGrp="1"/>
          </p:cNvSpPr>
          <p:nvPr>
            <p:ph type="body" idx="1"/>
          </p:nvPr>
        </p:nvSpPr>
        <p:spPr bwMode="auto">
          <a:xfrm>
            <a:off x="2286000" y="1420893"/>
            <a:ext cx="6400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3"/>
          <p:cNvSpPr>
            <a:spLocks noGrp="1"/>
          </p:cNvSpPr>
          <p:nvPr>
            <p:ph type="sldNum" sz="quarter" idx="4"/>
          </p:nvPr>
        </p:nvSpPr>
        <p:spPr>
          <a:xfrm>
            <a:off x="0" y="6480175"/>
            <a:ext cx="474663" cy="365125"/>
          </a:xfrm>
          <a:prstGeom prst="rect">
            <a:avLst/>
          </a:prstGeom>
        </p:spPr>
        <p:txBody>
          <a:bodyPr vert="horz" wrap="square" lIns="91440" tIns="45720" rIns="91440" bIns="45720" numCol="1" anchor="ctr" anchorCtr="0" compatLnSpc="1">
            <a:prstTxWarp prst="textNoShape">
              <a:avLst/>
            </a:prstTxWarp>
          </a:bodyPr>
          <a:lstStyle>
            <a:lvl1pPr algn="ctr">
              <a:defRPr sz="1000" b="0">
                <a:solidFill>
                  <a:srgbClr val="898989"/>
                </a:solidFill>
                <a:latin typeface="Calibri" charset="0"/>
              </a:defRPr>
            </a:lvl1pPr>
          </a:lstStyle>
          <a:p>
            <a:pPr>
              <a:defRPr/>
            </a:pPr>
            <a:fld id="{E6BD1940-BF98-5D49-8D45-7BE96C57A082}" type="slidenum">
              <a:rPr lang="en-US">
                <a:ea typeface="MS PGothic" charset="0"/>
                <a:cs typeface="MS PGothic" charset="0"/>
              </a:rPr>
              <a:pPr>
                <a:defRPr/>
              </a:pPr>
              <a:t>‹#›</a:t>
            </a:fld>
            <a:endParaRPr lang="en-US" dirty="0">
              <a:ea typeface="MS PGothic" charset="0"/>
              <a:cs typeface="MS PGothic" charset="0"/>
            </a:endParaRPr>
          </a:p>
        </p:txBody>
      </p:sp>
      <p:sp>
        <p:nvSpPr>
          <p:cNvPr id="17" name="Text Box 14"/>
          <p:cNvSpPr txBox="1">
            <a:spLocks noChangeArrowheads="1"/>
          </p:cNvSpPr>
          <p:nvPr/>
        </p:nvSpPr>
        <p:spPr bwMode="auto">
          <a:xfrm>
            <a:off x="457200" y="6634163"/>
            <a:ext cx="3930650" cy="93662"/>
          </a:xfrm>
          <a:prstGeom prst="rect">
            <a:avLst/>
          </a:prstGeom>
          <a:noFill/>
          <a:ln>
            <a:noFill/>
          </a:ln>
          <a:extLst/>
        </p:spPr>
        <p:txBody>
          <a:bodyPr lIns="0" tIns="0" rIns="0" bIns="0">
            <a:spAutoFit/>
          </a:bodyPr>
          <a:lstStyle>
            <a:lvl1pPr eaLnBrk="0" hangingPunct="0">
              <a:defRPr sz="1200" b="1">
                <a:solidFill>
                  <a:schemeClr val="tx1"/>
                </a:solidFill>
                <a:latin typeface="Marsfont" charset="0"/>
                <a:ea typeface="MS PGothic" charset="0"/>
                <a:cs typeface="MS PGothic" charset="0"/>
              </a:defRPr>
            </a:lvl1pPr>
            <a:lvl2pPr marL="742950" indent="-285750" eaLnBrk="0" hangingPunct="0">
              <a:defRPr sz="1200" b="1">
                <a:solidFill>
                  <a:schemeClr val="tx1"/>
                </a:solidFill>
                <a:latin typeface="Marsfont" charset="0"/>
                <a:ea typeface="MS PGothic" charset="0"/>
                <a:cs typeface="MS PGothic" charset="0"/>
              </a:defRPr>
            </a:lvl2pPr>
            <a:lvl3pPr marL="1143000" indent="-228600" eaLnBrk="0" hangingPunct="0">
              <a:defRPr sz="1200" b="1">
                <a:solidFill>
                  <a:schemeClr val="tx1"/>
                </a:solidFill>
                <a:latin typeface="Marsfont" charset="0"/>
                <a:ea typeface="MS PGothic" charset="0"/>
                <a:cs typeface="MS PGothic" charset="0"/>
              </a:defRPr>
            </a:lvl3pPr>
            <a:lvl4pPr marL="1600200" indent="-228600" eaLnBrk="0" hangingPunct="0">
              <a:defRPr sz="1200" b="1">
                <a:solidFill>
                  <a:schemeClr val="tx1"/>
                </a:solidFill>
                <a:latin typeface="Marsfont" charset="0"/>
                <a:ea typeface="MS PGothic" charset="0"/>
                <a:cs typeface="MS PGothic" charset="0"/>
              </a:defRPr>
            </a:lvl4pPr>
            <a:lvl5pPr marL="2057400" indent="-228600" eaLnBrk="0" hangingPunct="0">
              <a:defRPr sz="1200" b="1">
                <a:solidFill>
                  <a:schemeClr val="tx1"/>
                </a:solidFill>
                <a:latin typeface="Marsfont" charset="0"/>
                <a:ea typeface="MS PGothic" charset="0"/>
                <a:cs typeface="MS PGothic" charset="0"/>
              </a:defRPr>
            </a:lvl5pPr>
            <a:lvl6pPr marL="2514600" indent="-228600" eaLnBrk="0" fontAlgn="base" hangingPunct="0">
              <a:spcBef>
                <a:spcPct val="0"/>
              </a:spcBef>
              <a:spcAft>
                <a:spcPct val="0"/>
              </a:spcAft>
              <a:defRPr sz="1200" b="1">
                <a:solidFill>
                  <a:schemeClr val="tx1"/>
                </a:solidFill>
                <a:latin typeface="Marsfont" charset="0"/>
                <a:ea typeface="MS PGothic" charset="0"/>
                <a:cs typeface="MS PGothic" charset="0"/>
              </a:defRPr>
            </a:lvl6pPr>
            <a:lvl7pPr marL="2971800" indent="-228600" eaLnBrk="0" fontAlgn="base" hangingPunct="0">
              <a:spcBef>
                <a:spcPct val="0"/>
              </a:spcBef>
              <a:spcAft>
                <a:spcPct val="0"/>
              </a:spcAft>
              <a:defRPr sz="1200" b="1">
                <a:solidFill>
                  <a:schemeClr val="tx1"/>
                </a:solidFill>
                <a:latin typeface="Marsfont" charset="0"/>
                <a:ea typeface="MS PGothic" charset="0"/>
                <a:cs typeface="MS PGothic" charset="0"/>
              </a:defRPr>
            </a:lvl7pPr>
            <a:lvl8pPr marL="3429000" indent="-228600" eaLnBrk="0" fontAlgn="base" hangingPunct="0">
              <a:spcBef>
                <a:spcPct val="0"/>
              </a:spcBef>
              <a:spcAft>
                <a:spcPct val="0"/>
              </a:spcAft>
              <a:defRPr sz="1200" b="1">
                <a:solidFill>
                  <a:schemeClr val="tx1"/>
                </a:solidFill>
                <a:latin typeface="Marsfont" charset="0"/>
                <a:ea typeface="MS PGothic" charset="0"/>
                <a:cs typeface="MS PGothic" charset="0"/>
              </a:defRPr>
            </a:lvl8pPr>
            <a:lvl9pPr marL="3886200" indent="-228600" eaLnBrk="0" fontAlgn="base" hangingPunct="0">
              <a:spcBef>
                <a:spcPct val="0"/>
              </a:spcBef>
              <a:spcAft>
                <a:spcPct val="0"/>
              </a:spcAft>
              <a:defRPr sz="1200" b="1">
                <a:solidFill>
                  <a:schemeClr val="tx1"/>
                </a:solidFill>
                <a:latin typeface="Marsfont" charset="0"/>
                <a:ea typeface="MS PGothic" charset="0"/>
                <a:cs typeface="MS PGothic" charset="0"/>
              </a:defRPr>
            </a:lvl9pPr>
          </a:lstStyle>
          <a:p>
            <a:pPr>
              <a:lnSpc>
                <a:spcPct val="101000"/>
              </a:lnSpc>
              <a:spcBef>
                <a:spcPct val="50000"/>
              </a:spcBef>
              <a:defRPr/>
            </a:pPr>
            <a:r>
              <a:rPr lang="en-US" sz="600" b="0" smtClean="0">
                <a:solidFill>
                  <a:srgbClr val="7F7F7F"/>
                </a:solidFill>
                <a:latin typeface="Calibri" charset="0"/>
                <a:cs typeface="News Gothic MT" charset="0"/>
              </a:rPr>
              <a:t>© COPYRIGHT MARS INCORPORATED   |   CONFIDENTIAL</a:t>
            </a:r>
          </a:p>
        </p:txBody>
      </p:sp>
      <p:sp>
        <p:nvSpPr>
          <p:cNvPr id="2" name="Title Placeholder 1"/>
          <p:cNvSpPr>
            <a:spLocks noGrp="1"/>
          </p:cNvSpPr>
          <p:nvPr>
            <p:ph type="title"/>
          </p:nvPr>
        </p:nvSpPr>
        <p:spPr bwMode="white">
          <a:xfrm>
            <a:off x="363538" y="251927"/>
            <a:ext cx="8394700" cy="849652"/>
          </a:xfrm>
          <a:prstGeom prst="rect">
            <a:avLst/>
          </a:prstGeom>
        </p:spPr>
        <p:txBody>
          <a:bodyPr vert="horz" lIns="91440" tIns="45720" rIns="91440" bIns="45720" rtlCol="0" anchor="ctr" anchorCtr="0">
            <a:noAutofit/>
          </a:bodyPr>
          <a:lstStyle/>
          <a:p>
            <a:r>
              <a:rPr lang="en-US" dirty="0" smtClean="0"/>
              <a:t>Click to edit Master title style</a:t>
            </a:r>
            <a:endParaRPr lang="en-US" dirty="0"/>
          </a:p>
        </p:txBody>
      </p:sp>
      <p:cxnSp>
        <p:nvCxnSpPr>
          <p:cNvPr id="22" name="Straight Connector 21"/>
          <p:cNvCxnSpPr/>
          <p:nvPr userDrawn="1"/>
        </p:nvCxnSpPr>
        <p:spPr>
          <a:xfrm>
            <a:off x="457200" y="6544400"/>
            <a:ext cx="7315200" cy="0"/>
          </a:xfrm>
          <a:prstGeom prst="line">
            <a:avLst/>
          </a:prstGeom>
          <a:ln w="57150">
            <a:solidFill>
              <a:schemeClr val="bg2"/>
            </a:solidFill>
          </a:ln>
        </p:spPr>
        <p:style>
          <a:lnRef idx="2">
            <a:schemeClr val="accent1"/>
          </a:lnRef>
          <a:fillRef idx="0">
            <a:schemeClr val="accent1"/>
          </a:fillRef>
          <a:effectRef idx="1">
            <a:schemeClr val="accent1"/>
          </a:effectRef>
          <a:fontRef idx="minor">
            <a:schemeClr val="tx1"/>
          </a:fontRef>
        </p:style>
      </p:cxnSp>
      <p:grpSp>
        <p:nvGrpSpPr>
          <p:cNvPr id="3" name="Group 23"/>
          <p:cNvGrpSpPr/>
          <p:nvPr userDrawn="1"/>
        </p:nvGrpSpPr>
        <p:grpSpPr>
          <a:xfrm>
            <a:off x="349250" y="5840876"/>
            <a:ext cx="1779023" cy="656486"/>
            <a:chOff x="1771650" y="546100"/>
            <a:chExt cx="1779023" cy="656486"/>
          </a:xfrm>
        </p:grpSpPr>
        <p:pic>
          <p:nvPicPr>
            <p:cNvPr id="25" name="Picture 24" descr="Sustainability Initiative Logo.png"/>
            <p:cNvPicPr>
              <a:picLocks noChangeAspect="1"/>
            </p:cNvPicPr>
            <p:nvPr userDrawn="1"/>
          </p:nvPicPr>
          <p:blipFill>
            <a:blip r:embed="rId8"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771650" y="546100"/>
              <a:ext cx="791810" cy="593858"/>
            </a:xfrm>
            <a:prstGeom prst="rect">
              <a:avLst/>
            </a:prstGeom>
          </p:spPr>
        </p:pic>
        <p:pic>
          <p:nvPicPr>
            <p:cNvPr id="26" name="Picture 25" descr="logo text.png"/>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2457450" y="645583"/>
              <a:ext cx="1093223" cy="557003"/>
            </a:xfrm>
            <a:prstGeom prst="rect">
              <a:avLst/>
            </a:prstGeom>
          </p:spPr>
        </p:pic>
      </p:grpSp>
      <p:pic>
        <p:nvPicPr>
          <p:cNvPr id="11" name="Picture 10" descr="mars incorporated logo.png"/>
          <p:cNvPicPr>
            <a:picLocks noChangeAspect="1"/>
          </p:cNvPicPr>
          <p:nvPr userDrawn="1"/>
        </p:nvPicPr>
        <p:blipFill rotWithShape="1">
          <a:blip r:embed="rId10" cstate="print">
            <a:alphaModFix amt="50000"/>
            <a:extLst>
              <a:ext uri="{28A0092B-C50C-407E-A947-70E740481C1C}">
                <a14:useLocalDpi xmlns:a14="http://schemas.microsoft.com/office/drawing/2010/main"/>
              </a:ext>
            </a:extLst>
          </a:blip>
          <a:srcRect/>
          <a:stretch/>
        </p:blipFill>
        <p:spPr>
          <a:xfrm>
            <a:off x="7844880" y="6448106"/>
            <a:ext cx="953888" cy="234161"/>
          </a:xfrm>
          <a:prstGeom prst="rect">
            <a:avLst/>
          </a:prstGeom>
        </p:spPr>
      </p:pic>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Lst>
  <p:timing>
    <p:tnLst>
      <p:par>
        <p:cTn id="1" dur="indefinite" restart="never" nodeType="tmRoot"/>
      </p:par>
    </p:tnLst>
  </p:timing>
  <p:hf hdr="0" ftr="0" dt="0"/>
  <p:txStyles>
    <p:titleStyle>
      <a:lvl1pPr algn="l" rtl="0" eaLnBrk="0" fontAlgn="base" hangingPunct="0">
        <a:lnSpc>
          <a:spcPct val="80000"/>
        </a:lnSpc>
        <a:spcBef>
          <a:spcPct val="0"/>
        </a:spcBef>
        <a:spcAft>
          <a:spcPct val="0"/>
        </a:spcAft>
        <a:defRPr sz="3200" b="1" kern="1200" spc="-100" baseline="0">
          <a:solidFill>
            <a:schemeClr val="bg2"/>
          </a:solidFill>
          <a:latin typeface="Calibri" pitchFamily="34" charset="0"/>
          <a:ea typeface="ＭＳ Ｐゴシック" charset="0"/>
          <a:cs typeface="ＭＳ Ｐゴシック" charset="0"/>
        </a:defRPr>
      </a:lvl1pPr>
      <a:lvl2pPr algn="l" rtl="0" eaLnBrk="0" fontAlgn="base" hangingPunct="0">
        <a:lnSpc>
          <a:spcPct val="80000"/>
        </a:lnSpc>
        <a:spcBef>
          <a:spcPct val="0"/>
        </a:spcBef>
        <a:spcAft>
          <a:spcPct val="0"/>
        </a:spcAft>
        <a:defRPr sz="3200" b="1">
          <a:solidFill>
            <a:schemeClr val="bg1"/>
          </a:solidFill>
          <a:latin typeface="Calibri" charset="0"/>
          <a:ea typeface="ＭＳ Ｐゴシック" charset="0"/>
          <a:cs typeface="ＭＳ Ｐゴシック" charset="0"/>
        </a:defRPr>
      </a:lvl2pPr>
      <a:lvl3pPr algn="l" rtl="0" eaLnBrk="0" fontAlgn="base" hangingPunct="0">
        <a:lnSpc>
          <a:spcPct val="80000"/>
        </a:lnSpc>
        <a:spcBef>
          <a:spcPct val="0"/>
        </a:spcBef>
        <a:spcAft>
          <a:spcPct val="0"/>
        </a:spcAft>
        <a:defRPr sz="3200" b="1">
          <a:solidFill>
            <a:schemeClr val="bg1"/>
          </a:solidFill>
          <a:latin typeface="Calibri" charset="0"/>
          <a:ea typeface="ＭＳ Ｐゴシック" charset="0"/>
          <a:cs typeface="ＭＳ Ｐゴシック" charset="0"/>
        </a:defRPr>
      </a:lvl3pPr>
      <a:lvl4pPr algn="l" rtl="0" eaLnBrk="0" fontAlgn="base" hangingPunct="0">
        <a:lnSpc>
          <a:spcPct val="80000"/>
        </a:lnSpc>
        <a:spcBef>
          <a:spcPct val="0"/>
        </a:spcBef>
        <a:spcAft>
          <a:spcPct val="0"/>
        </a:spcAft>
        <a:defRPr sz="3200" b="1">
          <a:solidFill>
            <a:schemeClr val="bg1"/>
          </a:solidFill>
          <a:latin typeface="Calibri" charset="0"/>
          <a:ea typeface="ＭＳ Ｐゴシック" charset="0"/>
          <a:cs typeface="ＭＳ Ｐゴシック" charset="0"/>
        </a:defRPr>
      </a:lvl4pPr>
      <a:lvl5pPr algn="l" rtl="0" eaLnBrk="0" fontAlgn="base" hangingPunct="0">
        <a:lnSpc>
          <a:spcPct val="80000"/>
        </a:lnSpc>
        <a:spcBef>
          <a:spcPct val="0"/>
        </a:spcBef>
        <a:spcAft>
          <a:spcPct val="0"/>
        </a:spcAft>
        <a:defRPr sz="3200" b="1">
          <a:solidFill>
            <a:schemeClr val="bg1"/>
          </a:solidFill>
          <a:latin typeface="Calibri" charset="0"/>
          <a:ea typeface="ＭＳ Ｐゴシック" charset="0"/>
          <a:cs typeface="ＭＳ Ｐゴシック" charset="0"/>
        </a:defRPr>
      </a:lvl5pPr>
      <a:lvl6pPr marL="457200" algn="l" rtl="0" fontAlgn="base">
        <a:lnSpc>
          <a:spcPct val="80000"/>
        </a:lnSpc>
        <a:spcBef>
          <a:spcPct val="0"/>
        </a:spcBef>
        <a:spcAft>
          <a:spcPct val="0"/>
        </a:spcAft>
        <a:defRPr sz="3200" b="1">
          <a:solidFill>
            <a:schemeClr val="bg1"/>
          </a:solidFill>
          <a:latin typeface="Calibri" charset="0"/>
          <a:ea typeface="ＭＳ Ｐゴシック" charset="0"/>
        </a:defRPr>
      </a:lvl6pPr>
      <a:lvl7pPr marL="914400" algn="l" rtl="0" fontAlgn="base">
        <a:lnSpc>
          <a:spcPct val="80000"/>
        </a:lnSpc>
        <a:spcBef>
          <a:spcPct val="0"/>
        </a:spcBef>
        <a:spcAft>
          <a:spcPct val="0"/>
        </a:spcAft>
        <a:defRPr sz="3200" b="1">
          <a:solidFill>
            <a:schemeClr val="bg1"/>
          </a:solidFill>
          <a:latin typeface="Calibri" charset="0"/>
          <a:ea typeface="ＭＳ Ｐゴシック" charset="0"/>
        </a:defRPr>
      </a:lvl7pPr>
      <a:lvl8pPr marL="1371600" algn="l" rtl="0" fontAlgn="base">
        <a:lnSpc>
          <a:spcPct val="80000"/>
        </a:lnSpc>
        <a:spcBef>
          <a:spcPct val="0"/>
        </a:spcBef>
        <a:spcAft>
          <a:spcPct val="0"/>
        </a:spcAft>
        <a:defRPr sz="3200" b="1">
          <a:solidFill>
            <a:schemeClr val="bg1"/>
          </a:solidFill>
          <a:latin typeface="Calibri" charset="0"/>
          <a:ea typeface="ＭＳ Ｐゴシック" charset="0"/>
        </a:defRPr>
      </a:lvl8pPr>
      <a:lvl9pPr marL="1828800" algn="l" rtl="0" fontAlgn="base">
        <a:lnSpc>
          <a:spcPct val="80000"/>
        </a:lnSpc>
        <a:spcBef>
          <a:spcPct val="0"/>
        </a:spcBef>
        <a:spcAft>
          <a:spcPct val="0"/>
        </a:spcAft>
        <a:defRPr sz="3200" b="1">
          <a:solidFill>
            <a:schemeClr val="bg1"/>
          </a:solidFill>
          <a:latin typeface="Calibri" charset="0"/>
          <a:ea typeface="ＭＳ Ｐゴシック" charset="0"/>
        </a:defRPr>
      </a:lvl9pPr>
    </p:titleStyle>
    <p:bodyStyle>
      <a:lvl1pPr marL="169863" indent="-169863" algn="l" rtl="0" eaLnBrk="0" fontAlgn="base" hangingPunct="0">
        <a:lnSpc>
          <a:spcPct val="80000"/>
        </a:lnSpc>
        <a:spcBef>
          <a:spcPct val="0"/>
        </a:spcBef>
        <a:spcAft>
          <a:spcPts val="1200"/>
        </a:spcAft>
        <a:buClr>
          <a:schemeClr val="accent2"/>
        </a:buClr>
        <a:buFont typeface="Arial" charset="0"/>
        <a:buChar char="•"/>
        <a:defRPr sz="2200" b="1" kern="1200">
          <a:solidFill>
            <a:schemeClr val="tx1"/>
          </a:solidFill>
          <a:latin typeface="Calibri" pitchFamily="34" charset="0"/>
          <a:ea typeface="ＭＳ Ｐゴシック" charset="0"/>
          <a:cs typeface="ＭＳ Ｐゴシック" charset="0"/>
        </a:defRPr>
      </a:lvl1pPr>
      <a:lvl2pPr marL="519113" indent="-179388" algn="l" rtl="0" eaLnBrk="0" fontAlgn="base" hangingPunct="0">
        <a:lnSpc>
          <a:spcPct val="80000"/>
        </a:lnSpc>
        <a:spcBef>
          <a:spcPct val="0"/>
        </a:spcBef>
        <a:spcAft>
          <a:spcPts val="1200"/>
        </a:spcAft>
        <a:buClr>
          <a:srgbClr val="FF0000"/>
        </a:buClr>
        <a:buFont typeface="Marsfont" charset="0"/>
        <a:buChar char="–"/>
        <a:defRPr sz="2000" kern="1200">
          <a:solidFill>
            <a:schemeClr val="tx1"/>
          </a:solidFill>
          <a:latin typeface="Calibri" pitchFamily="34" charset="0"/>
          <a:ea typeface="ＭＳ Ｐゴシック" charset="0"/>
          <a:cs typeface="+mn-cs"/>
        </a:defRPr>
      </a:lvl2pPr>
      <a:lvl3pPr marL="914400" indent="-138113" algn="l" rtl="0" eaLnBrk="0" fontAlgn="base" hangingPunct="0">
        <a:lnSpc>
          <a:spcPct val="80000"/>
        </a:lnSpc>
        <a:spcBef>
          <a:spcPct val="0"/>
        </a:spcBef>
        <a:spcAft>
          <a:spcPts val="1200"/>
        </a:spcAft>
        <a:buClr>
          <a:schemeClr val="accent2"/>
        </a:buClr>
        <a:buFont typeface="Arial" charset="0"/>
        <a:buChar char="•"/>
        <a:defRPr i="1" kern="1200">
          <a:solidFill>
            <a:schemeClr val="tx1"/>
          </a:solidFill>
          <a:latin typeface="Calibri" pitchFamily="34" charset="0"/>
          <a:ea typeface="ＭＳ Ｐゴシック" charset="0"/>
          <a:cs typeface="+mn-cs"/>
        </a:defRPr>
      </a:lvl3pPr>
      <a:lvl4pPr marL="1196975" indent="-146050" algn="l" rtl="0" eaLnBrk="0" fontAlgn="base" hangingPunct="0">
        <a:lnSpc>
          <a:spcPct val="80000"/>
        </a:lnSpc>
        <a:spcBef>
          <a:spcPct val="0"/>
        </a:spcBef>
        <a:spcAft>
          <a:spcPts val="1200"/>
        </a:spcAft>
        <a:buClr>
          <a:srgbClr val="FF0000"/>
        </a:buClr>
        <a:buFont typeface="Arial" charset="0"/>
        <a:buChar char="•"/>
        <a:defRPr sz="1600" kern="1200">
          <a:solidFill>
            <a:schemeClr val="tx1"/>
          </a:solidFill>
          <a:latin typeface="Calibri" pitchFamily="34" charset="0"/>
          <a:ea typeface="ＭＳ Ｐゴシック" charset="0"/>
          <a:cs typeface="+mn-cs"/>
        </a:defRPr>
      </a:lvl4pPr>
      <a:lvl5pPr marL="1433513" indent="-107950" algn="l" rtl="0" eaLnBrk="0" fontAlgn="base" hangingPunct="0">
        <a:lnSpc>
          <a:spcPct val="80000"/>
        </a:lnSpc>
        <a:spcBef>
          <a:spcPct val="0"/>
        </a:spcBef>
        <a:spcAft>
          <a:spcPts val="1200"/>
        </a:spcAft>
        <a:buClr>
          <a:srgbClr val="7030A0"/>
        </a:buClr>
        <a:buFont typeface="Arial" charset="0"/>
        <a:buChar char="•"/>
        <a:defRPr sz="1400" kern="1200">
          <a:solidFill>
            <a:schemeClr val="tx1"/>
          </a:solidFill>
          <a:latin typeface="Calibri" pitchFamily="34" charset="0"/>
          <a:ea typeface="ＭＳ Ｐゴシック" charset="0"/>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Layout" Target="../slideLayouts/slideLayout38.xml"/><Relationship Id="rId4" Type="http://schemas.openxmlformats.org/officeDocument/2006/relationships/hyperlink" Target="http://www.theochocolate.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43.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Layout" Target="../slideLayouts/slideLayout38.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Layout" Target="../slideLayouts/slideLayout56.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jpe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jpe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10.xml"/><Relationship Id="rId1" Type="http://schemas.openxmlformats.org/officeDocument/2006/relationships/slideLayout" Target="../slideLayouts/slideLayout59.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16.tiff"/><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5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tiff"/><Relationship Id="rId1" Type="http://schemas.openxmlformats.org/officeDocument/2006/relationships/slideLayout" Target="../slideLayouts/slideLayout12.xml"/><Relationship Id="rId5" Type="http://schemas.openxmlformats.org/officeDocument/2006/relationships/image" Target="../media/image66.png"/><Relationship Id="rId4" Type="http://schemas.openxmlformats.org/officeDocument/2006/relationships/image" Target="../media/image16.tiff"/></Relationships>
</file>

<file path=ppt/slides/_rels/slide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advTm="5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F_8317.jpg"/>
          <p:cNvPicPr>
            <a:picLocks noChangeAspect="1"/>
          </p:cNvPicPr>
          <p:nvPr/>
        </p:nvPicPr>
        <p:blipFill rotWithShape="1">
          <a:blip r:embed="rId2" cstate="screen">
            <a:extLst>
              <a:ext uri="{28A0092B-C50C-407E-A947-70E740481C1C}">
                <a14:useLocalDpi xmlns:a14="http://schemas.microsoft.com/office/drawing/2010/main"/>
              </a:ext>
            </a:extLst>
          </a:blip>
          <a:srcRect l="23951" t="35492" r="17179" b="5639"/>
          <a:stretch/>
        </p:blipFill>
        <p:spPr>
          <a:xfrm>
            <a:off x="-228600" y="0"/>
            <a:ext cx="9982200" cy="6858000"/>
          </a:xfrm>
          <a:prstGeom prst="rect">
            <a:avLst/>
          </a:prstGeom>
        </p:spPr>
      </p:pic>
      <p:sp>
        <p:nvSpPr>
          <p:cNvPr id="3" name="Title 5"/>
          <p:cNvSpPr txBox="1">
            <a:spLocks/>
          </p:cNvSpPr>
          <p:nvPr/>
        </p:nvSpPr>
        <p:spPr>
          <a:xfrm>
            <a:off x="152400" y="4876800"/>
            <a:ext cx="8763000" cy="1600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endParaRPr lang="en-US" sz="4800" dirty="0">
              <a:solidFill>
                <a:prstClr val="white"/>
              </a:solidFill>
              <a:latin typeface="Populaire"/>
              <a:cs typeface="Populaire"/>
            </a:endParaRPr>
          </a:p>
        </p:txBody>
      </p:sp>
      <p:pic>
        <p:nvPicPr>
          <p:cNvPr id="5" name="Picture 4"/>
          <p:cNvPicPr>
            <a:picLocks noChangeAspect="1"/>
          </p:cNvPicPr>
          <p:nvPr/>
        </p:nvPicPr>
        <p:blipFill>
          <a:blip r:embed="rId3" cstate="print"/>
          <a:stretch>
            <a:fillRect/>
          </a:stretch>
        </p:blipFill>
        <p:spPr>
          <a:xfrm>
            <a:off x="457200" y="381000"/>
            <a:ext cx="3505200" cy="3410464"/>
          </a:xfrm>
          <a:prstGeom prst="rect">
            <a:avLst/>
          </a:prstGeom>
        </p:spPr>
      </p:pic>
      <p:sp>
        <p:nvSpPr>
          <p:cNvPr id="7" name="TextBox 6"/>
          <p:cNvSpPr txBox="1"/>
          <p:nvPr/>
        </p:nvSpPr>
        <p:spPr>
          <a:xfrm>
            <a:off x="2133600" y="4876800"/>
            <a:ext cx="7239000" cy="2308324"/>
          </a:xfrm>
          <a:prstGeom prst="rect">
            <a:avLst/>
          </a:prstGeom>
          <a:noFill/>
        </p:spPr>
        <p:txBody>
          <a:bodyPr wrap="square" rtlCol="0">
            <a:spAutoFit/>
          </a:bodyPr>
          <a:lstStyle/>
          <a:p>
            <a:pPr fontAlgn="auto">
              <a:spcBef>
                <a:spcPts val="0"/>
              </a:spcBef>
              <a:spcAft>
                <a:spcPts val="0"/>
              </a:spcAft>
            </a:pPr>
            <a:r>
              <a:rPr lang="en-US" b="1" dirty="0" smtClean="0">
                <a:solidFill>
                  <a:prstClr val="white"/>
                </a:solidFill>
                <a:latin typeface="Calibri"/>
              </a:rPr>
              <a:t>FMI/GMA Global Sustainability Summit</a:t>
            </a:r>
          </a:p>
          <a:p>
            <a:pPr fontAlgn="auto">
              <a:spcBef>
                <a:spcPts val="0"/>
              </a:spcBef>
              <a:spcAft>
                <a:spcPts val="0"/>
              </a:spcAft>
            </a:pPr>
            <a:endParaRPr lang="en-US" b="1" dirty="0">
              <a:solidFill>
                <a:prstClr val="white"/>
              </a:solidFill>
              <a:latin typeface="Calibri"/>
            </a:endParaRPr>
          </a:p>
          <a:p>
            <a:pPr fontAlgn="auto">
              <a:spcBef>
                <a:spcPts val="0"/>
              </a:spcBef>
              <a:spcAft>
                <a:spcPts val="0"/>
              </a:spcAft>
            </a:pPr>
            <a:r>
              <a:rPr lang="en-US" b="1" dirty="0" smtClean="0">
                <a:solidFill>
                  <a:prstClr val="white"/>
                </a:solidFill>
                <a:latin typeface="Calibri"/>
              </a:rPr>
              <a:t>Dennis </a:t>
            </a:r>
            <a:r>
              <a:rPr lang="en-US" b="1" dirty="0" err="1" smtClean="0">
                <a:solidFill>
                  <a:prstClr val="white"/>
                </a:solidFill>
                <a:latin typeface="Calibri"/>
              </a:rPr>
              <a:t>Macray</a:t>
            </a:r>
            <a:endParaRPr lang="en-US" b="1" dirty="0" smtClean="0">
              <a:solidFill>
                <a:prstClr val="white"/>
              </a:solidFill>
              <a:latin typeface="Calibri"/>
            </a:endParaRPr>
          </a:p>
          <a:p>
            <a:pPr fontAlgn="auto">
              <a:spcBef>
                <a:spcPts val="0"/>
              </a:spcBef>
              <a:spcAft>
                <a:spcPts val="0"/>
              </a:spcAft>
            </a:pPr>
            <a:r>
              <a:rPr lang="en-US" b="1" dirty="0" smtClean="0">
                <a:solidFill>
                  <a:prstClr val="white"/>
                </a:solidFill>
                <a:latin typeface="Calibri"/>
              </a:rPr>
              <a:t>Chief Operating Officer</a:t>
            </a:r>
          </a:p>
          <a:p>
            <a:pPr fontAlgn="auto">
              <a:spcBef>
                <a:spcPts val="0"/>
              </a:spcBef>
              <a:spcAft>
                <a:spcPts val="0"/>
              </a:spcAft>
            </a:pPr>
            <a:r>
              <a:rPr lang="en-US" b="1" dirty="0" smtClean="0">
                <a:solidFill>
                  <a:prstClr val="white"/>
                </a:solidFill>
                <a:latin typeface="Calibri"/>
              </a:rPr>
              <a:t>Theo Chocolate</a:t>
            </a:r>
          </a:p>
          <a:p>
            <a:pPr fontAlgn="auto">
              <a:spcBef>
                <a:spcPts val="0"/>
              </a:spcBef>
              <a:spcAft>
                <a:spcPts val="0"/>
              </a:spcAft>
            </a:pPr>
            <a:r>
              <a:rPr lang="en-US" b="1" dirty="0" smtClean="0">
                <a:solidFill>
                  <a:prstClr val="white"/>
                </a:solidFill>
                <a:latin typeface="Calibri"/>
                <a:hlinkClick r:id="rId4"/>
              </a:rPr>
              <a:t>www.theochocolate.com</a:t>
            </a:r>
            <a:r>
              <a:rPr lang="en-US" b="1" dirty="0" smtClean="0">
                <a:solidFill>
                  <a:prstClr val="white"/>
                </a:solidFill>
                <a:latin typeface="Calibri"/>
              </a:rPr>
              <a:t>  </a:t>
            </a:r>
          </a:p>
          <a:p>
            <a:pPr fontAlgn="auto">
              <a:spcBef>
                <a:spcPts val="0"/>
              </a:spcBef>
              <a:spcAft>
                <a:spcPts val="0"/>
              </a:spcAft>
            </a:pPr>
            <a:endParaRPr lang="en-US" b="1" dirty="0" smtClean="0">
              <a:solidFill>
                <a:prstClr val="white"/>
              </a:solidFill>
              <a:latin typeface="Calibri"/>
            </a:endParaRPr>
          </a:p>
          <a:p>
            <a:pPr fontAlgn="auto">
              <a:spcBef>
                <a:spcPts val="0"/>
              </a:spcBef>
              <a:spcAft>
                <a:spcPts val="0"/>
              </a:spcAft>
            </a:pPr>
            <a:endParaRPr lang="en-US" dirty="0">
              <a:solidFill>
                <a:prstClr val="white"/>
              </a:solidFill>
              <a:latin typeface="Calibri"/>
            </a:endParaRPr>
          </a:p>
        </p:txBody>
      </p:sp>
    </p:spTree>
    <p:extLst>
      <p:ext uri="{BB962C8B-B14F-4D97-AF65-F5344CB8AC3E}">
        <p14:creationId xmlns:p14="http://schemas.microsoft.com/office/powerpoint/2010/main" val="21567080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M:\Marketing\Photography\Product\Bars\Classic\USA\01_Beauty\LoRes\1303_Theo_ClassicBeauty_1_HR_AL Crop.jpg"/>
          <p:cNvPicPr>
            <a:picLocks noChangeAspect="1" noChangeArrowheads="1"/>
          </p:cNvPicPr>
          <p:nvPr/>
        </p:nvPicPr>
        <p:blipFill>
          <a:blip r:embed="rId2" cstate="print"/>
          <a:srcRect/>
          <a:stretch>
            <a:fillRect/>
          </a:stretch>
        </p:blipFill>
        <p:spPr bwMode="auto">
          <a:xfrm>
            <a:off x="2590800" y="1828804"/>
            <a:ext cx="6553200" cy="4128233"/>
          </a:xfrm>
          <a:prstGeom prst="rect">
            <a:avLst/>
          </a:prstGeom>
          <a:noFill/>
        </p:spPr>
      </p:pic>
      <p:sp>
        <p:nvSpPr>
          <p:cNvPr id="5" name="Title 4"/>
          <p:cNvSpPr>
            <a:spLocks noGrp="1"/>
          </p:cNvSpPr>
          <p:nvPr>
            <p:ph type="title"/>
          </p:nvPr>
        </p:nvSpPr>
        <p:spPr/>
        <p:txBody>
          <a:bodyPr>
            <a:normAutofit fontScale="90000"/>
          </a:bodyPr>
          <a:lstStyle/>
          <a:p>
            <a:r>
              <a:rPr lang="en-US" b="1" dirty="0" smtClean="0">
                <a:solidFill>
                  <a:srgbClr val="663300"/>
                </a:solidFill>
              </a:rPr>
              <a:t>Strong Farmers Produce Great Cocoa that makes Delicious Chocolate</a:t>
            </a:r>
            <a:endParaRPr lang="en-US" dirty="0">
              <a:solidFill>
                <a:srgbClr val="663300"/>
              </a:solidFill>
            </a:endParaRPr>
          </a:p>
        </p:txBody>
      </p:sp>
      <p:pic>
        <p:nvPicPr>
          <p:cNvPr id="4" name="Picture 2" descr="C:\Users\jwhinney\Desktop\JOE\Origin\ECI - Jan 2012\IMG_1394.jpg"/>
          <p:cNvPicPr>
            <a:picLocks noChangeAspect="1" noChangeArrowheads="1"/>
          </p:cNvPicPr>
          <p:nvPr/>
        </p:nvPicPr>
        <p:blipFill>
          <a:blip r:embed="rId3" cstate="print"/>
          <a:srcRect/>
          <a:stretch>
            <a:fillRect/>
          </a:stretch>
        </p:blipFill>
        <p:spPr bwMode="auto">
          <a:xfrm>
            <a:off x="-381000" y="1828800"/>
            <a:ext cx="6174184" cy="41148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229600" cy="1143000"/>
          </a:xfrm>
        </p:spPr>
        <p:txBody>
          <a:bodyPr>
            <a:normAutofit/>
          </a:bodyPr>
          <a:lstStyle/>
          <a:p>
            <a:r>
              <a:rPr lang="en-US" sz="4000" b="1" dirty="0" smtClean="0">
                <a:solidFill>
                  <a:srgbClr val="663300"/>
                </a:solidFill>
              </a:rPr>
              <a:t>Theo Pillars of Sourcing</a:t>
            </a:r>
            <a:endParaRPr lang="en-US" sz="4000" b="1" dirty="0">
              <a:solidFill>
                <a:srgbClr val="663300"/>
              </a:solidFill>
            </a:endParaRPr>
          </a:p>
        </p:txBody>
      </p:sp>
      <p:sp>
        <p:nvSpPr>
          <p:cNvPr id="3" name="Content Placeholder 2"/>
          <p:cNvSpPr>
            <a:spLocks noGrp="1"/>
          </p:cNvSpPr>
          <p:nvPr>
            <p:ph idx="1"/>
          </p:nvPr>
        </p:nvSpPr>
        <p:spPr>
          <a:xfrm>
            <a:off x="228600" y="1752600"/>
            <a:ext cx="4038600" cy="3429000"/>
          </a:xfrm>
        </p:spPr>
        <p:txBody>
          <a:bodyPr/>
          <a:lstStyle/>
          <a:p>
            <a:r>
              <a:rPr lang="en-US" b="1" dirty="0" smtClean="0">
                <a:solidFill>
                  <a:srgbClr val="663300"/>
                </a:solidFill>
              </a:rPr>
              <a:t>Quality + Premiums</a:t>
            </a:r>
          </a:p>
          <a:p>
            <a:r>
              <a:rPr lang="en-US" b="1" dirty="0" smtClean="0">
                <a:solidFill>
                  <a:srgbClr val="663300"/>
                </a:solidFill>
              </a:rPr>
              <a:t>Transparency</a:t>
            </a:r>
          </a:p>
          <a:p>
            <a:r>
              <a:rPr lang="en-US" b="1" dirty="0" smtClean="0">
                <a:solidFill>
                  <a:srgbClr val="663300"/>
                </a:solidFill>
              </a:rPr>
              <a:t>3</a:t>
            </a:r>
            <a:r>
              <a:rPr lang="en-US" b="1" baseline="30000" dirty="0" smtClean="0">
                <a:solidFill>
                  <a:srgbClr val="663300"/>
                </a:solidFill>
              </a:rPr>
              <a:t>rd</a:t>
            </a:r>
            <a:r>
              <a:rPr lang="en-US" b="1" dirty="0" smtClean="0">
                <a:solidFill>
                  <a:srgbClr val="663300"/>
                </a:solidFill>
              </a:rPr>
              <a:t> Party Verification</a:t>
            </a:r>
            <a:endParaRPr lang="en-US" b="1" dirty="0">
              <a:solidFill>
                <a:srgbClr val="663300"/>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1524000"/>
            <a:ext cx="3941762" cy="5260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206" y="3626064"/>
            <a:ext cx="4191000" cy="3143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2003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024" y="545307"/>
            <a:ext cx="10303749" cy="6667132"/>
          </a:xfrm>
          <a:prstGeom prst="rect">
            <a:avLst/>
          </a:prstGeom>
        </p:spPr>
      </p:pic>
      <p:pic>
        <p:nvPicPr>
          <p:cNvPr id="2051" name="Picture 3" descr="\\theo01\Users\dzandonella\My Documents\My Pictures\whats in a labe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311" y="-76198"/>
            <a:ext cx="8229600" cy="1243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7813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45164"/>
            <a:ext cx="9144000" cy="5131837"/>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F_8317.jpg"/>
          <p:cNvPicPr>
            <a:picLocks noChangeAspect="1"/>
          </p:cNvPicPr>
          <p:nvPr/>
        </p:nvPicPr>
        <p:blipFill rotWithShape="1">
          <a:blip r:embed="rId2" cstate="screen">
            <a:extLst>
              <a:ext uri="{28A0092B-C50C-407E-A947-70E740481C1C}">
                <a14:useLocalDpi xmlns:a14="http://schemas.microsoft.com/office/drawing/2010/main"/>
              </a:ext>
            </a:extLst>
          </a:blip>
          <a:srcRect l="23951" t="35492" r="17179" b="5639"/>
          <a:stretch/>
        </p:blipFill>
        <p:spPr>
          <a:xfrm>
            <a:off x="-228600" y="0"/>
            <a:ext cx="9982200" cy="6858000"/>
          </a:xfrm>
          <a:prstGeom prst="rect">
            <a:avLst/>
          </a:prstGeom>
        </p:spPr>
      </p:pic>
      <p:sp>
        <p:nvSpPr>
          <p:cNvPr id="3" name="Title 5"/>
          <p:cNvSpPr txBox="1">
            <a:spLocks/>
          </p:cNvSpPr>
          <p:nvPr/>
        </p:nvSpPr>
        <p:spPr>
          <a:xfrm>
            <a:off x="152400" y="4876800"/>
            <a:ext cx="8763000" cy="1600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endParaRPr lang="en-US" sz="4800" dirty="0">
              <a:solidFill>
                <a:prstClr val="white"/>
              </a:solidFill>
              <a:latin typeface="Populaire"/>
              <a:cs typeface="Populaire"/>
            </a:endParaRPr>
          </a:p>
        </p:txBody>
      </p:sp>
      <p:pic>
        <p:nvPicPr>
          <p:cNvPr id="5" name="Picture 4"/>
          <p:cNvPicPr>
            <a:picLocks noChangeAspect="1"/>
          </p:cNvPicPr>
          <p:nvPr/>
        </p:nvPicPr>
        <p:blipFill>
          <a:blip r:embed="rId3" cstate="print"/>
          <a:stretch>
            <a:fillRect/>
          </a:stretch>
        </p:blipFill>
        <p:spPr>
          <a:xfrm>
            <a:off x="457200" y="381000"/>
            <a:ext cx="3505200" cy="3410464"/>
          </a:xfrm>
          <a:prstGeom prst="rect">
            <a:avLst/>
          </a:prstGeom>
        </p:spPr>
      </p:pic>
      <p:sp>
        <p:nvSpPr>
          <p:cNvPr id="4" name="TextBox 3"/>
          <p:cNvSpPr txBox="1"/>
          <p:nvPr/>
        </p:nvSpPr>
        <p:spPr>
          <a:xfrm>
            <a:off x="2133600" y="4876800"/>
            <a:ext cx="7239000" cy="923330"/>
          </a:xfrm>
          <a:prstGeom prst="rect">
            <a:avLst/>
          </a:prstGeom>
          <a:noFill/>
        </p:spPr>
        <p:txBody>
          <a:bodyPr wrap="square" rtlCol="0">
            <a:spAutoFit/>
          </a:bodyPr>
          <a:lstStyle/>
          <a:p>
            <a:pPr fontAlgn="auto">
              <a:spcBef>
                <a:spcPts val="0"/>
              </a:spcBef>
              <a:spcAft>
                <a:spcPts val="0"/>
              </a:spcAft>
            </a:pPr>
            <a:r>
              <a:rPr lang="en-US" b="1" dirty="0" smtClean="0">
                <a:solidFill>
                  <a:prstClr val="white"/>
                </a:solidFill>
                <a:latin typeface="Calibri"/>
              </a:rPr>
              <a:t>For more information:</a:t>
            </a:r>
          </a:p>
          <a:p>
            <a:pPr fontAlgn="auto">
              <a:spcBef>
                <a:spcPts val="0"/>
              </a:spcBef>
              <a:spcAft>
                <a:spcPts val="0"/>
              </a:spcAft>
            </a:pPr>
            <a:r>
              <a:rPr lang="en-US" b="1" dirty="0">
                <a:solidFill>
                  <a:prstClr val="white"/>
                </a:solidFill>
                <a:latin typeface="Calibri"/>
              </a:rPr>
              <a:t>https://www.theochocolate.com/our-product-info/our-cocoa-beans</a:t>
            </a:r>
            <a:endParaRPr lang="en-US" b="1" dirty="0" smtClean="0">
              <a:solidFill>
                <a:prstClr val="white"/>
              </a:solidFill>
              <a:latin typeface="Calibri"/>
            </a:endParaRPr>
          </a:p>
          <a:p>
            <a:pPr fontAlgn="auto">
              <a:spcBef>
                <a:spcPts val="0"/>
              </a:spcBef>
              <a:spcAft>
                <a:spcPts val="0"/>
              </a:spcAft>
            </a:pPr>
            <a:endParaRPr lang="en-US" dirty="0">
              <a:solidFill>
                <a:prstClr val="white"/>
              </a:solidFill>
              <a:latin typeface="Calibri"/>
            </a:endParaRPr>
          </a:p>
        </p:txBody>
      </p:sp>
      <p:pic>
        <p:nvPicPr>
          <p:cNvPr id="6" name="Picture 3"/>
          <p:cNvPicPr>
            <a:picLocks noChangeAspect="1" noChangeArrowheads="1"/>
          </p:cNvPicPr>
          <p:nvPr/>
        </p:nvPicPr>
        <p:blipFill>
          <a:blip r:embed="rId4" cstate="print"/>
          <a:srcRect/>
          <a:stretch>
            <a:fillRect/>
          </a:stretch>
        </p:blipFill>
        <p:spPr bwMode="auto">
          <a:xfrm>
            <a:off x="4953000" y="76200"/>
            <a:ext cx="3886200" cy="5181600"/>
          </a:xfrm>
          <a:prstGeom prst="ellipse">
            <a:avLst/>
          </a:prstGeom>
          <a:ln>
            <a:noFill/>
          </a:ln>
          <a:effectLst>
            <a:softEdge rad="112500"/>
          </a:effectLst>
        </p:spPr>
      </p:pic>
    </p:spTree>
    <p:extLst>
      <p:ext uri="{BB962C8B-B14F-4D97-AF65-F5344CB8AC3E}">
        <p14:creationId xmlns:p14="http://schemas.microsoft.com/office/powerpoint/2010/main" val="11094622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Cultivating Entrepreneurship to Foster Rural Prosperity</a:t>
            </a:r>
            <a:endParaRPr lang="en-US" dirty="0"/>
          </a:p>
        </p:txBody>
      </p:sp>
      <p:sp>
        <p:nvSpPr>
          <p:cNvPr id="5" name="Subtitle 4"/>
          <p:cNvSpPr>
            <a:spLocks noGrp="1"/>
          </p:cNvSpPr>
          <p:nvPr>
            <p:ph type="subTitle" idx="1"/>
          </p:nvPr>
        </p:nvSpPr>
        <p:spPr>
          <a:xfrm>
            <a:off x="405910" y="3503831"/>
            <a:ext cx="3578261" cy="591546"/>
          </a:xfrm>
        </p:spPr>
        <p:txBody>
          <a:bodyPr/>
          <a:lstStyle/>
          <a:p>
            <a:r>
              <a:rPr lang="en-US" dirty="0" smtClean="0"/>
              <a:t>Shayna Harris</a:t>
            </a:r>
          </a:p>
          <a:p>
            <a:r>
              <a:rPr lang="en-US" dirty="0" smtClean="0"/>
              <a:t>Cocoa Sustainability Manager - Impact and Innovation</a:t>
            </a:r>
          </a:p>
          <a:p>
            <a:r>
              <a:rPr lang="en-US" dirty="0" smtClean="0"/>
              <a:t>FMI </a:t>
            </a:r>
            <a:r>
              <a:rPr lang="en-US" dirty="0"/>
              <a:t>2014 Global Sustainability Summit</a:t>
            </a:r>
            <a:endParaRPr lang="en-US" dirty="0" smtClean="0"/>
          </a:p>
          <a:p>
            <a:r>
              <a:rPr lang="en-US" dirty="0" smtClean="0"/>
              <a:t>August 14</a:t>
            </a:r>
            <a:r>
              <a:rPr lang="en-US" baseline="30000" dirty="0" smtClean="0"/>
              <a:t>th</a:t>
            </a:r>
            <a:r>
              <a:rPr lang="en-US" dirty="0" smtClean="0"/>
              <a:t>, 2014</a:t>
            </a:r>
            <a:endParaRPr lang="en-US" dirty="0"/>
          </a:p>
        </p:txBody>
      </p:sp>
      <p:cxnSp>
        <p:nvCxnSpPr>
          <p:cNvPr id="8" name="Straight Connector 7"/>
          <p:cNvCxnSpPr/>
          <p:nvPr/>
        </p:nvCxnSpPr>
        <p:spPr>
          <a:xfrm>
            <a:off x="457200" y="3397297"/>
            <a:ext cx="3657600" cy="0"/>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35017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114800" cy="1174489"/>
          </a:xfrm>
        </p:spPr>
        <p:txBody>
          <a:bodyPr/>
          <a:lstStyle/>
          <a:p>
            <a:r>
              <a:rPr lang="en-US" dirty="0" smtClean="0"/>
              <a:t>Mars </a:t>
            </a:r>
            <a:r>
              <a:rPr lang="en-US" dirty="0" err="1" smtClean="0"/>
              <a:t>Inc</a:t>
            </a:r>
            <a:r>
              <a:rPr lang="en-US" dirty="0" smtClean="0"/>
              <a:t> company overview</a:t>
            </a:r>
            <a:endParaRPr lang="en-US" dirty="0"/>
          </a:p>
        </p:txBody>
      </p:sp>
      <p:sp>
        <p:nvSpPr>
          <p:cNvPr id="3" name="Slide Number Placeholder 2"/>
          <p:cNvSpPr>
            <a:spLocks noGrp="1"/>
          </p:cNvSpPr>
          <p:nvPr>
            <p:ph type="sldNum" sz="quarter" idx="11"/>
          </p:nvPr>
        </p:nvSpPr>
        <p:spPr/>
        <p:txBody>
          <a:bodyPr/>
          <a:lstStyle/>
          <a:p>
            <a:pPr>
              <a:defRPr/>
            </a:pPr>
            <a:fld id="{DC197267-8F6E-574B-846F-67328D119D39}" type="slidenum">
              <a:rPr lang="en-US" smtClean="0"/>
              <a:pPr>
                <a:defRPr/>
              </a:pPr>
              <a:t>17</a:t>
            </a:fld>
            <a:endParaRPr lang="en-US"/>
          </a:p>
        </p:txBody>
      </p:sp>
      <p:grpSp>
        <p:nvGrpSpPr>
          <p:cNvPr id="4" name="Group 3"/>
          <p:cNvGrpSpPr/>
          <p:nvPr/>
        </p:nvGrpSpPr>
        <p:grpSpPr>
          <a:xfrm>
            <a:off x="2061251" y="3641131"/>
            <a:ext cx="5113370" cy="2868945"/>
            <a:chOff x="593792" y="1822258"/>
            <a:chExt cx="7659622" cy="3917156"/>
          </a:xfrm>
          <a:effectLst>
            <a:outerShdw blurRad="50800" dist="38100" dir="2700000" algn="tl" rotWithShape="0">
              <a:prstClr val="black">
                <a:alpha val="40000"/>
              </a:prstClr>
            </a:outerShdw>
          </a:effectLst>
        </p:grpSpPr>
        <p:pic>
          <p:nvPicPr>
            <p:cNvPr id="5" name="Picture 4" descr="C:\Documents and Settings\LSmith\My Documents\MWC PROJECTS\MARS\0000_MARS ASSETS\0000 PRODUCTS_LOGOS ls\PET\ROYAL CANIN\RC_Boxer.png"/>
            <p:cNvPicPr>
              <a:picLocks noChangeAspect="1" noChangeArrowheads="1"/>
            </p:cNvPicPr>
            <p:nvPr/>
          </p:nvPicPr>
          <p:blipFill>
            <a:blip r:embed="rId2" cstate="print"/>
            <a:srcRect/>
            <a:stretch>
              <a:fillRect/>
            </a:stretch>
          </p:blipFill>
          <p:spPr bwMode="auto">
            <a:xfrm>
              <a:off x="3392489" y="1822258"/>
              <a:ext cx="2628900" cy="2628900"/>
            </a:xfrm>
            <a:prstGeom prst="rect">
              <a:avLst/>
            </a:prstGeom>
            <a:noFill/>
            <a:effectLst>
              <a:outerShdw blurRad="76200" dir="18900000" sy="23000" kx="-1200000" algn="bl" rotWithShape="0">
                <a:prstClr val="black">
                  <a:alpha val="20000"/>
                </a:prstClr>
              </a:outerShdw>
            </a:effectLst>
          </p:spPr>
        </p:pic>
        <p:pic>
          <p:nvPicPr>
            <p:cNvPr id="6" name="Picture 3" descr="C:\Documents and Settings\LSmith\My Documents\MWC PROJECTS\MARS\0000_MARS ASSETS\0000 PRODUCTS_LOGOS ls\PET\PEDIGREE\pedigree-bag.png"/>
            <p:cNvPicPr>
              <a:picLocks noChangeAspect="1" noChangeArrowheads="1"/>
            </p:cNvPicPr>
            <p:nvPr/>
          </p:nvPicPr>
          <p:blipFill>
            <a:blip r:embed="rId3" cstate="print"/>
            <a:srcRect/>
            <a:stretch>
              <a:fillRect/>
            </a:stretch>
          </p:blipFill>
          <p:spPr bwMode="auto">
            <a:xfrm>
              <a:off x="5313364" y="1858771"/>
              <a:ext cx="1585912" cy="2676525"/>
            </a:xfrm>
            <a:prstGeom prst="rect">
              <a:avLst/>
            </a:prstGeom>
            <a:noFill/>
            <a:ln w="9525">
              <a:noFill/>
              <a:miter lim="800000"/>
              <a:headEnd/>
              <a:tailEnd/>
            </a:ln>
            <a:effectLst>
              <a:outerShdw blurRad="76200" dir="18900000" sy="23000" kx="-1200000" algn="bl" rotWithShape="0">
                <a:prstClr val="black">
                  <a:alpha val="20000"/>
                </a:prstClr>
              </a:outerShdw>
            </a:effectLst>
          </p:spPr>
        </p:pic>
        <p:pic>
          <p:nvPicPr>
            <p:cNvPr id="7" name="Picture 9" descr="C:\Documents and Settings\LSmith\My Documents\MWC PROJECTS\MARS\0000_MARS ASSETS\0000 PRODUCTS_LOGOS ls\PET\WHISKAS\WH_PurrFish_oceanfish.png"/>
            <p:cNvPicPr>
              <a:picLocks noChangeAspect="1" noChangeArrowheads="1"/>
            </p:cNvPicPr>
            <p:nvPr/>
          </p:nvPicPr>
          <p:blipFill>
            <a:blip r:embed="rId4" cstate="print"/>
            <a:srcRect/>
            <a:stretch>
              <a:fillRect/>
            </a:stretch>
          </p:blipFill>
          <p:spPr bwMode="auto">
            <a:xfrm>
              <a:off x="6421439" y="3068446"/>
              <a:ext cx="1487487" cy="1651000"/>
            </a:xfrm>
            <a:prstGeom prst="rect">
              <a:avLst/>
            </a:prstGeom>
            <a:noFill/>
            <a:effectLst/>
          </p:spPr>
        </p:pic>
        <p:pic>
          <p:nvPicPr>
            <p:cNvPr id="8" name="Picture 10" descr="C:\Documents and Settings\LSmith\My Documents\MWC PROJECTS\MARS\0000_MARS ASSETS\0000 PRODUCTS_LOGOS ls\food\UNCLE BENS\BIBBR.jpg"/>
            <p:cNvPicPr>
              <a:picLocks noChangeAspect="1" noChangeArrowheads="1"/>
            </p:cNvPicPr>
            <p:nvPr/>
          </p:nvPicPr>
          <p:blipFill>
            <a:blip r:embed="rId5" cstate="print"/>
            <a:srcRect/>
            <a:stretch>
              <a:fillRect/>
            </a:stretch>
          </p:blipFill>
          <p:spPr bwMode="auto">
            <a:xfrm>
              <a:off x="2647951" y="2166746"/>
              <a:ext cx="1436688" cy="2303462"/>
            </a:xfrm>
            <a:prstGeom prst="rect">
              <a:avLst/>
            </a:prstGeom>
            <a:noFill/>
            <a:effectLst>
              <a:outerShdw blurRad="76200" dir="18900000" sy="23000" kx="-1200000" algn="bl" rotWithShape="0">
                <a:prstClr val="black">
                  <a:alpha val="20000"/>
                </a:prstClr>
              </a:outerShdw>
            </a:effectLst>
          </p:spPr>
        </p:pic>
        <p:pic>
          <p:nvPicPr>
            <p:cNvPr id="9" name="Picture 2" descr="D:\NEW Mars Library\CHOCOLATE\BRANDS\001 ONE OF EACH BRANDS\Mars Products\MM-38228PH26-MC-Single-GDA.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rot="20996950">
              <a:off x="605927" y="3379517"/>
              <a:ext cx="2184610" cy="10618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NEW Mars Library\CHOCOLATE\BRANDS\001 ONE OF EACH BRANDS\Mars Products\Dove-38211PH18-Dark-Render.pn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rot="21271948">
              <a:off x="3324167" y="4276992"/>
              <a:ext cx="2250155" cy="74183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C:\Documents and Settings\LSmith\My Documents\MWC PROJECTS\MARS\0000_MARS ASSETS\0000 PRODUCTS_LOGOS ls\wrigley\Extra Spearmint.gif"/>
            <p:cNvPicPr>
              <a:picLocks noChangeAspect="1" noChangeArrowheads="1"/>
            </p:cNvPicPr>
            <p:nvPr/>
          </p:nvPicPr>
          <p:blipFill>
            <a:blip r:embed="rId8" cstate="print"/>
            <a:srcRect/>
            <a:stretch>
              <a:fillRect/>
            </a:stretch>
          </p:blipFill>
          <p:spPr bwMode="auto">
            <a:xfrm>
              <a:off x="5546726" y="4219383"/>
              <a:ext cx="1482725" cy="1312863"/>
            </a:xfrm>
            <a:prstGeom prst="rect">
              <a:avLst/>
            </a:prstGeom>
            <a:noFill/>
            <a:effectLst>
              <a:outerShdw blurRad="76200" dir="18900000" sy="23000" kx="-1200000" algn="bl" rotWithShape="0">
                <a:prstClr val="black">
                  <a:alpha val="20000"/>
                </a:prstClr>
              </a:outerShdw>
            </a:effectLst>
          </p:spPr>
        </p:pic>
        <p:pic>
          <p:nvPicPr>
            <p:cNvPr id="12" name="Picture 7" descr="C:\Documents and Settings\LSmith\My Documents\MWC PROJECTS\MARS\0000_MARS ASSETS\0000 PRODUCTS_LOGOS ls\wrigley\orbit-gum.jpg"/>
            <p:cNvPicPr>
              <a:picLocks noChangeAspect="1" noChangeArrowheads="1"/>
            </p:cNvPicPr>
            <p:nvPr/>
          </p:nvPicPr>
          <p:blipFill>
            <a:blip r:embed="rId9" cstate="print"/>
            <a:srcRect/>
            <a:stretch>
              <a:fillRect/>
            </a:stretch>
          </p:blipFill>
          <p:spPr bwMode="auto">
            <a:xfrm rot="294087">
              <a:off x="6737351" y="4809933"/>
              <a:ext cx="1516063" cy="809625"/>
            </a:xfrm>
            <a:prstGeom prst="rect">
              <a:avLst/>
            </a:prstGeom>
            <a:noFill/>
            <a:effectLst/>
          </p:spPr>
        </p:pic>
        <p:pic>
          <p:nvPicPr>
            <p:cNvPr id="13" name="Picture 3" descr="D:\NEW Mars Library\CHOCOLATE\BRANDS\001 ONE OF EACH BRANDS\Mars Products\Snick-39756_PH03-Snkr-BarWrap-GDA.png"/>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rot="20486185">
              <a:off x="593792" y="4186655"/>
              <a:ext cx="2483709" cy="8064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 descr="C:\Documents and Settings\LSmith\My Documents\MWC PROJECTS\MARS\0000_MARS ASSETS\0000 PRODUCTS_LOGOS ls\TWIX\NEW twix.png"/>
            <p:cNvPicPr>
              <a:picLocks noChangeAspect="1" noChangeArrowheads="1"/>
            </p:cNvPicPr>
            <p:nvPr/>
          </p:nvPicPr>
          <p:blipFill>
            <a:blip r:embed="rId11" cstate="print"/>
            <a:srcRect/>
            <a:stretch>
              <a:fillRect/>
            </a:stretch>
          </p:blipFill>
          <p:spPr bwMode="auto">
            <a:xfrm rot="20699843">
              <a:off x="1300164" y="4631339"/>
              <a:ext cx="2109787" cy="877888"/>
            </a:xfrm>
            <a:prstGeom prst="rect">
              <a:avLst/>
            </a:prstGeom>
            <a:noFill/>
            <a:ln w="9525">
              <a:noFill/>
              <a:miter lim="800000"/>
              <a:headEnd/>
              <a:tailEnd/>
            </a:ln>
          </p:spPr>
        </p:pic>
        <p:pic>
          <p:nvPicPr>
            <p:cNvPr id="15" name="Picture 6" descr="C:\Documents and Settings\LSmith\My Documents\MWC PROJECTS\MARS\0000_MARS ASSETS\0000 PRODUCTS_LOGOS ls\mars bar\Mars bar2.png"/>
            <p:cNvPicPr>
              <a:picLocks noChangeAspect="1" noChangeArrowheads="1"/>
            </p:cNvPicPr>
            <p:nvPr/>
          </p:nvPicPr>
          <p:blipFill>
            <a:blip r:embed="rId12" cstate="print"/>
            <a:srcRect/>
            <a:stretch>
              <a:fillRect/>
            </a:stretch>
          </p:blipFill>
          <p:spPr bwMode="auto">
            <a:xfrm rot="21167858">
              <a:off x="2530476" y="5086952"/>
              <a:ext cx="2054225" cy="652462"/>
            </a:xfrm>
            <a:prstGeom prst="rect">
              <a:avLst/>
            </a:prstGeom>
            <a:noFill/>
            <a:ln w="9525">
              <a:noFill/>
              <a:miter lim="800000"/>
              <a:headEnd/>
              <a:tailEnd/>
            </a:ln>
            <a:effectLst/>
          </p:spPr>
        </p:pic>
      </p:grpSp>
      <p:sp>
        <p:nvSpPr>
          <p:cNvPr id="17" name="Rectangle 16"/>
          <p:cNvSpPr/>
          <p:nvPr/>
        </p:nvSpPr>
        <p:spPr>
          <a:xfrm>
            <a:off x="360218" y="1318959"/>
            <a:ext cx="8672946" cy="2246769"/>
          </a:xfrm>
          <a:prstGeom prst="rect">
            <a:avLst/>
          </a:prstGeom>
        </p:spPr>
        <p:txBody>
          <a:bodyPr wrap="square">
            <a:spAutoFit/>
          </a:bodyPr>
          <a:lstStyle/>
          <a:p>
            <a:r>
              <a:rPr lang="en-US" sz="1400" dirty="0">
                <a:solidFill>
                  <a:srgbClr val="000000"/>
                </a:solidFill>
                <a:latin typeface="Marsfont" charset="0"/>
                <a:ea typeface="MS PGothic" charset="0"/>
                <a:cs typeface="Trebuchet MS"/>
              </a:rPr>
              <a:t>To  know Mars, Incorporated is to understand our heritage, the Five Principles that guide us every day, and the objective of mutuality which is at the heart of how we operate, and has helped us become a successful global food business.</a:t>
            </a:r>
          </a:p>
          <a:p>
            <a:endParaRPr lang="en-US" sz="1400" dirty="0">
              <a:solidFill>
                <a:srgbClr val="000000"/>
              </a:solidFill>
              <a:latin typeface="Marsfont" charset="0"/>
              <a:ea typeface="MS PGothic" charset="0"/>
              <a:cs typeface="Trebuchet MS"/>
            </a:endParaRPr>
          </a:p>
          <a:p>
            <a:r>
              <a:rPr lang="en-US" sz="1400" b="1" dirty="0">
                <a:solidFill>
                  <a:srgbClr val="000000"/>
                </a:solidFill>
                <a:latin typeface="Marsfont" charset="0"/>
                <a:ea typeface="MS PGothic" charset="0"/>
                <a:cs typeface="Trebuchet MS"/>
              </a:rPr>
              <a:t>Quality, Responsibility, Mutuality, Efficiency and Freedom </a:t>
            </a:r>
            <a:r>
              <a:rPr lang="en-US" sz="1400" dirty="0">
                <a:solidFill>
                  <a:srgbClr val="000000"/>
                </a:solidFill>
                <a:latin typeface="Marsfont" charset="0"/>
                <a:ea typeface="MS PGothic" charset="0"/>
                <a:cs typeface="Trebuchet MS"/>
              </a:rPr>
              <a:t>are the Five Principles that unite us across generations, geographies, languages and cultures</a:t>
            </a:r>
            <a:r>
              <a:rPr lang="en-US" sz="1400" dirty="0" smtClean="0">
                <a:solidFill>
                  <a:srgbClr val="000000"/>
                </a:solidFill>
                <a:latin typeface="Marsfont" charset="0"/>
                <a:ea typeface="MS PGothic" charset="0"/>
                <a:cs typeface="Trebuchet MS"/>
              </a:rPr>
              <a:t>.</a:t>
            </a:r>
          </a:p>
          <a:p>
            <a:endParaRPr lang="en-US" sz="1400" dirty="0">
              <a:solidFill>
                <a:srgbClr val="000000"/>
              </a:solidFill>
              <a:latin typeface="Marsfont" charset="0"/>
              <a:ea typeface="MS PGothic" charset="0"/>
              <a:cs typeface="Trebuchet MS"/>
            </a:endParaRPr>
          </a:p>
          <a:p>
            <a:r>
              <a:rPr lang="en-US" sz="1400" dirty="0">
                <a:solidFill>
                  <a:srgbClr val="000000"/>
                </a:solidFill>
                <a:latin typeface="Marsfont" charset="0"/>
                <a:ea typeface="MS PGothic" charset="0"/>
                <a:cs typeface="Trebuchet MS"/>
              </a:rPr>
              <a:t>Making a difference to people and the planet through our performance  is part of our measure of success. Our focus areas include: our operations, our supply chain, health and nutrition, brands and our working environment</a:t>
            </a:r>
          </a:p>
          <a:p>
            <a:endParaRPr lang="en-US" sz="1400" dirty="0">
              <a:solidFill>
                <a:srgbClr val="000000"/>
              </a:solidFill>
              <a:latin typeface="Marsfont" charset="0"/>
              <a:ea typeface="MS PGothic" charset="0"/>
              <a:cs typeface="Trebuchet MS"/>
            </a:endParaRPr>
          </a:p>
        </p:txBody>
      </p:sp>
    </p:spTree>
    <p:extLst>
      <p:ext uri="{BB962C8B-B14F-4D97-AF65-F5344CB8AC3E}">
        <p14:creationId xmlns:p14="http://schemas.microsoft.com/office/powerpoint/2010/main" val="42131909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362929" y="9427"/>
            <a:ext cx="6540289" cy="1046375"/>
          </a:xfrm>
        </p:spPr>
        <p:txBody>
          <a:bodyPr/>
          <a:lstStyle/>
          <a:p>
            <a:r>
              <a:rPr lang="en-US" b="0" dirty="0" smtClean="0">
                <a:latin typeface="+mj-lt"/>
              </a:rPr>
              <a:t>Putting our Principles into action to create mutual benefits</a:t>
            </a:r>
            <a:endParaRPr lang="en-US" b="0" dirty="0">
              <a:latin typeface="+mj-lt"/>
            </a:endParaRPr>
          </a:p>
        </p:txBody>
      </p:sp>
      <p:sp>
        <p:nvSpPr>
          <p:cNvPr id="12" name="Title Placeholder 1"/>
          <p:cNvSpPr txBox="1">
            <a:spLocks/>
          </p:cNvSpPr>
          <p:nvPr/>
        </p:nvSpPr>
        <p:spPr bwMode="auto">
          <a:xfrm>
            <a:off x="3031447" y="1335042"/>
            <a:ext cx="5268196" cy="120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1600" dirty="0" smtClean="0">
                <a:solidFill>
                  <a:prstClr val="white"/>
                </a:solidFill>
                <a:latin typeface="Marsfont"/>
                <a:cs typeface="Trebuchet MS"/>
              </a:rPr>
              <a:t>Making a difference </a:t>
            </a:r>
            <a:r>
              <a:rPr lang="en-US" sz="1600" dirty="0">
                <a:solidFill>
                  <a:prstClr val="white"/>
                </a:solidFill>
                <a:latin typeface="Marsfont"/>
                <a:cs typeface="Trebuchet MS"/>
              </a:rPr>
              <a:t>to people and the planet through our </a:t>
            </a:r>
            <a:r>
              <a:rPr lang="en-US" sz="1600" dirty="0" smtClean="0">
                <a:solidFill>
                  <a:prstClr val="white"/>
                </a:solidFill>
                <a:latin typeface="Marsfont"/>
                <a:cs typeface="Trebuchet MS"/>
              </a:rPr>
              <a:t>performance  is part of our measure of success. Our focus areas include: our operations, our supply chain, health and nutrition, brands and our working environment.</a:t>
            </a:r>
            <a:endParaRPr lang="en-US" sz="1600" dirty="0">
              <a:solidFill>
                <a:prstClr val="white"/>
              </a:solidFill>
              <a:latin typeface="Marsfont"/>
              <a:cs typeface="Trebuchet MS"/>
            </a:endParaRPr>
          </a:p>
        </p:txBody>
      </p:sp>
      <p:sp>
        <p:nvSpPr>
          <p:cNvPr id="17" name="Title Placeholder 1"/>
          <p:cNvSpPr txBox="1">
            <a:spLocks/>
          </p:cNvSpPr>
          <p:nvPr/>
        </p:nvSpPr>
        <p:spPr bwMode="auto">
          <a:xfrm>
            <a:off x="494324" y="3692634"/>
            <a:ext cx="1409700"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200" dirty="0" smtClean="0">
                <a:solidFill>
                  <a:prstClr val="white"/>
                </a:solidFill>
                <a:latin typeface="Marsfont"/>
                <a:cs typeface="Trebuchet MS"/>
              </a:rPr>
              <a:t>Our Operations</a:t>
            </a:r>
            <a:endParaRPr lang="en-US" sz="1200" dirty="0">
              <a:solidFill>
                <a:prstClr val="white"/>
              </a:solidFill>
              <a:latin typeface="Marsfont"/>
              <a:cs typeface="Trebuchet MS"/>
            </a:endParaRPr>
          </a:p>
        </p:txBody>
      </p:sp>
      <p:sp>
        <p:nvSpPr>
          <p:cNvPr id="18" name="Title Placeholder 1"/>
          <p:cNvSpPr txBox="1">
            <a:spLocks/>
          </p:cNvSpPr>
          <p:nvPr/>
        </p:nvSpPr>
        <p:spPr bwMode="auto">
          <a:xfrm>
            <a:off x="2111301" y="3692634"/>
            <a:ext cx="1549400"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200" dirty="0" smtClean="0">
                <a:solidFill>
                  <a:prstClr val="white"/>
                </a:solidFill>
                <a:latin typeface="Marsfont"/>
                <a:cs typeface="Trebuchet MS"/>
              </a:rPr>
              <a:t>Health &amp; Nutrition</a:t>
            </a:r>
            <a:endParaRPr lang="en-US" sz="1200" dirty="0">
              <a:solidFill>
                <a:prstClr val="white"/>
              </a:solidFill>
              <a:latin typeface="Marsfont"/>
              <a:cs typeface="Trebuchet MS"/>
            </a:endParaRPr>
          </a:p>
        </p:txBody>
      </p:sp>
      <p:sp>
        <p:nvSpPr>
          <p:cNvPr id="19" name="Title Placeholder 1"/>
          <p:cNvSpPr txBox="1">
            <a:spLocks/>
          </p:cNvSpPr>
          <p:nvPr/>
        </p:nvSpPr>
        <p:spPr bwMode="auto">
          <a:xfrm>
            <a:off x="3899122" y="3692634"/>
            <a:ext cx="1409700"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200" dirty="0" smtClean="0">
                <a:solidFill>
                  <a:prstClr val="white"/>
                </a:solidFill>
                <a:latin typeface="Marsfont"/>
                <a:cs typeface="Trebuchet MS"/>
              </a:rPr>
              <a:t>Supply Chain</a:t>
            </a:r>
            <a:endParaRPr lang="en-US" sz="1200" dirty="0">
              <a:solidFill>
                <a:prstClr val="white"/>
              </a:solidFill>
              <a:latin typeface="Marsfont"/>
              <a:cs typeface="Trebuchet MS"/>
            </a:endParaRPr>
          </a:p>
        </p:txBody>
      </p:sp>
      <p:sp>
        <p:nvSpPr>
          <p:cNvPr id="20" name="Title Placeholder 1"/>
          <p:cNvSpPr txBox="1">
            <a:spLocks/>
          </p:cNvSpPr>
          <p:nvPr/>
        </p:nvSpPr>
        <p:spPr bwMode="auto">
          <a:xfrm>
            <a:off x="5665545" y="3692634"/>
            <a:ext cx="1408355"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200" dirty="0" smtClean="0">
                <a:solidFill>
                  <a:prstClr val="white"/>
                </a:solidFill>
                <a:latin typeface="Marsfont"/>
                <a:cs typeface="Trebuchet MS"/>
              </a:rPr>
              <a:t>Our Brands</a:t>
            </a:r>
            <a:endParaRPr lang="en-US" sz="1200" dirty="0">
              <a:solidFill>
                <a:prstClr val="white"/>
              </a:solidFill>
              <a:latin typeface="Marsfont"/>
              <a:cs typeface="Trebuchet MS"/>
            </a:endParaRPr>
          </a:p>
        </p:txBody>
      </p:sp>
      <p:sp>
        <p:nvSpPr>
          <p:cNvPr id="21" name="Title Placeholder 1"/>
          <p:cNvSpPr txBox="1">
            <a:spLocks/>
          </p:cNvSpPr>
          <p:nvPr/>
        </p:nvSpPr>
        <p:spPr bwMode="auto">
          <a:xfrm>
            <a:off x="7239975" y="3692634"/>
            <a:ext cx="1409700"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200" dirty="0" smtClean="0">
                <a:solidFill>
                  <a:prstClr val="white"/>
                </a:solidFill>
                <a:latin typeface="Marsfont"/>
                <a:cs typeface="Trebuchet MS"/>
              </a:rPr>
              <a:t>Working at Mars</a:t>
            </a:r>
            <a:endParaRPr lang="en-US" sz="1200" dirty="0">
              <a:solidFill>
                <a:prstClr val="white"/>
              </a:solidFill>
              <a:latin typeface="Marsfont"/>
              <a:cs typeface="Trebuchet MS"/>
            </a:endParaRPr>
          </a:p>
        </p:txBody>
      </p:sp>
      <p:pic>
        <p:nvPicPr>
          <p:cNvPr id="22" name="Picture 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52321" y="2679458"/>
            <a:ext cx="1411356" cy="940904"/>
          </a:xfrm>
          <a:prstGeom prst="round2DiagRect">
            <a:avLst/>
          </a:prstGeom>
        </p:spPr>
      </p:pic>
      <p:pic>
        <p:nvPicPr>
          <p:cNvPr id="23" name="Picture 22"/>
          <p:cNvPicPr>
            <a:picLocks noChangeAspect="1"/>
          </p:cNvPicPr>
          <p:nvPr/>
        </p:nvPicPr>
        <p:blipFill rotWithShape="1">
          <a:blip r:embed="rId4" cstate="email">
            <a:extLst>
              <a:ext uri="{28A0092B-C50C-407E-A947-70E740481C1C}">
                <a14:useLocalDpi xmlns:a14="http://schemas.microsoft.com/office/drawing/2010/main"/>
              </a:ext>
            </a:extLst>
          </a:blip>
          <a:srcRect r="333"/>
          <a:stretch/>
        </p:blipFill>
        <p:spPr>
          <a:xfrm>
            <a:off x="7238319" y="2682700"/>
            <a:ext cx="1411356" cy="954513"/>
          </a:xfrm>
          <a:prstGeom prst="round2DiagRect">
            <a:avLst/>
          </a:prstGeom>
        </p:spPr>
      </p:pic>
      <p:pic>
        <p:nvPicPr>
          <p:cNvPr id="24" name="Picture 2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66322" y="2679458"/>
            <a:ext cx="1411356" cy="940904"/>
          </a:xfrm>
          <a:prstGeom prst="round2DiagRect">
            <a:avLst/>
          </a:prstGeom>
        </p:spPr>
      </p:pic>
      <p:pic>
        <p:nvPicPr>
          <p:cNvPr id="25" name="Picture 2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80323" y="2679458"/>
            <a:ext cx="1411356" cy="940904"/>
          </a:xfrm>
          <a:prstGeom prst="round2DiagRect">
            <a:avLst/>
          </a:prstGeom>
        </p:spPr>
      </p:pic>
      <p:pic>
        <p:nvPicPr>
          <p:cNvPr id="26" name="Picture 2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4324" y="2679458"/>
            <a:ext cx="1411356" cy="940904"/>
          </a:xfrm>
          <a:prstGeom prst="round2DiagRect">
            <a:avLst/>
          </a:prstGeom>
        </p:spPr>
      </p:pic>
      <p:pic>
        <p:nvPicPr>
          <p:cNvPr id="3074" name="Picture 2" descr="D:\NEW Mars Library\MARS INC\BRANDS\Principles in Action\2011 new logo color\pia_logo_2011.pn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176264" y="1183028"/>
            <a:ext cx="1870074" cy="12838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0563" t="29356" r="35188" b="34722"/>
          <a:stretch/>
        </p:blipFill>
        <p:spPr bwMode="auto">
          <a:xfrm>
            <a:off x="3031447" y="4124682"/>
            <a:ext cx="3155122" cy="2627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a:xfrm>
            <a:off x="4609008" y="3908658"/>
            <a:ext cx="0" cy="372397"/>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66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394" t="8730" r="34630" b="9325"/>
          <a:stretch/>
        </p:blipFill>
        <p:spPr bwMode="auto">
          <a:xfrm>
            <a:off x="1066799" y="0"/>
            <a:ext cx="709352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173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80109"/>
            <a:ext cx="9144000" cy="1644884"/>
          </a:xfrm>
        </p:spPr>
        <p:txBody>
          <a:bodyPr/>
          <a:lstStyle/>
          <a:p>
            <a:r>
              <a:rPr lang="en-US" dirty="0" smtClean="0"/>
              <a:t>Sweet Successes in Cocoa Sourcing</a:t>
            </a:r>
            <a:endParaRPr lang="en-US" dirty="0"/>
          </a:p>
        </p:txBody>
      </p:sp>
      <p:sp>
        <p:nvSpPr>
          <p:cNvPr id="3" name="Subtitle 2"/>
          <p:cNvSpPr>
            <a:spLocks noGrp="1"/>
          </p:cNvSpPr>
          <p:nvPr>
            <p:ph type="subTitle" idx="1"/>
          </p:nvPr>
        </p:nvSpPr>
        <p:spPr>
          <a:xfrm>
            <a:off x="792655" y="787259"/>
            <a:ext cx="7443244" cy="1752600"/>
          </a:xfrm>
        </p:spPr>
        <p:txBody>
          <a:bodyPr>
            <a:normAutofit/>
          </a:bodyPr>
          <a:lstStyle/>
          <a:p>
            <a:r>
              <a:rPr lang="en-US" sz="2800" dirty="0" smtClean="0"/>
              <a:t>FMI / GMA Global Sustainability Summit</a:t>
            </a:r>
          </a:p>
        </p:txBody>
      </p:sp>
      <p:pic>
        <p:nvPicPr>
          <p:cNvPr id="4" name="Picture 3" descr="pod_pic_5922_s.jpg"/>
          <p:cNvPicPr>
            <a:picLocks noChangeAspect="1"/>
          </p:cNvPicPr>
          <p:nvPr/>
        </p:nvPicPr>
        <p:blipFill>
          <a:blip r:embed="rId2" cstate="print">
            <a:alphaModFix amt="98000"/>
            <a:extLst>
              <a:ext uri="{28A0092B-C50C-407E-A947-70E740481C1C}">
                <a14:useLocalDpi xmlns:a14="http://schemas.microsoft.com/office/drawing/2010/main" val="0"/>
              </a:ext>
            </a:extLst>
          </a:blip>
          <a:stretch>
            <a:fillRect/>
          </a:stretch>
        </p:blipFill>
        <p:spPr>
          <a:xfrm>
            <a:off x="3128123" y="2222199"/>
            <a:ext cx="2878175" cy="3837567"/>
          </a:xfrm>
          <a:prstGeom prst="rect">
            <a:avLst/>
          </a:prstGeom>
        </p:spPr>
      </p:pic>
      <p:sp>
        <p:nvSpPr>
          <p:cNvPr id="7" name="Oval 6"/>
          <p:cNvSpPr/>
          <p:nvPr/>
        </p:nvSpPr>
        <p:spPr>
          <a:xfrm>
            <a:off x="6892010" y="2801090"/>
            <a:ext cx="1457483" cy="129935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pic>
        <p:nvPicPr>
          <p:cNvPr id="8" name="Picture 7" descr="theo.tif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3710" y="3059908"/>
            <a:ext cx="1034777" cy="840757"/>
          </a:xfrm>
          <a:prstGeom prst="rect">
            <a:avLst/>
          </a:prstGeom>
        </p:spPr>
      </p:pic>
      <p:pic>
        <p:nvPicPr>
          <p:cNvPr id="10" name="Picture 9"/>
          <p:cNvPicPr>
            <a:picLocks noChangeAspect="1"/>
          </p:cNvPicPr>
          <p:nvPr/>
        </p:nvPicPr>
        <p:blipFill>
          <a:blip r:embed="rId4" cstate="print"/>
          <a:stretch>
            <a:fillRect/>
          </a:stretch>
        </p:blipFill>
        <p:spPr>
          <a:xfrm>
            <a:off x="6892006" y="1705273"/>
            <a:ext cx="1494836" cy="951259"/>
          </a:xfrm>
          <a:prstGeom prst="rect">
            <a:avLst/>
          </a:prstGeom>
        </p:spPr>
      </p:pic>
      <p:pic>
        <p:nvPicPr>
          <p:cNvPr id="11" name="Picture 10" descr="Hershey.tif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5978" y="4899420"/>
            <a:ext cx="1820738" cy="611768"/>
          </a:xfrm>
          <a:prstGeom prst="rect">
            <a:avLst/>
          </a:prstGeom>
        </p:spPr>
      </p:pic>
      <p:pic>
        <p:nvPicPr>
          <p:cNvPr id="13" name="Picture 12" descr="logo574.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8213" y="3071133"/>
            <a:ext cx="2129009" cy="1422843"/>
          </a:xfrm>
          <a:prstGeom prst="rect">
            <a:avLst/>
          </a:prstGeom>
        </p:spPr>
      </p:pic>
    </p:spTree>
    <p:extLst>
      <p:ext uri="{BB962C8B-B14F-4D97-AF65-F5344CB8AC3E}">
        <p14:creationId xmlns:p14="http://schemas.microsoft.com/office/powerpoint/2010/main" val="31516843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89000"/>
            <a:lum/>
          </a:blip>
          <a:srcRect/>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b="77699"/>
          <a:stretch/>
        </p:blipFill>
        <p:spPr bwMode="auto">
          <a:xfrm>
            <a:off x="228600" y="352426"/>
            <a:ext cx="8686800" cy="1371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itle 4"/>
          <p:cNvSpPr txBox="1">
            <a:spLocks/>
          </p:cNvSpPr>
          <p:nvPr/>
        </p:nvSpPr>
        <p:spPr bwMode="white">
          <a:xfrm>
            <a:off x="164491" y="489857"/>
            <a:ext cx="4572000" cy="738664"/>
          </a:xfrm>
          <a:prstGeom prst="rect">
            <a:avLst/>
          </a:prstGeom>
          <a:ln w="50800">
            <a:noFill/>
          </a:ln>
        </p:spPr>
        <p:txBody>
          <a:bodyPr vert="horz" lIns="91440" tIns="45720" rIns="91440" bIns="45720" rtlCol="0" anchor="ctr" anchorCtr="0">
            <a:noAutofit/>
          </a:bodyPr>
          <a:lstStyle>
            <a:lvl1pPr algn="l" rtl="0" eaLnBrk="0" fontAlgn="base" hangingPunct="0">
              <a:lnSpc>
                <a:spcPct val="80000"/>
              </a:lnSpc>
              <a:spcBef>
                <a:spcPct val="0"/>
              </a:spcBef>
              <a:spcAft>
                <a:spcPct val="0"/>
              </a:spcAft>
              <a:defRPr sz="3200" b="1" kern="1200" spc="-100" baseline="0">
                <a:solidFill>
                  <a:schemeClr val="bg2"/>
                </a:solidFill>
                <a:latin typeface="Calibri" pitchFamily="34" charset="0"/>
                <a:ea typeface="ＭＳ Ｐゴシック" charset="0"/>
                <a:cs typeface="ＭＳ Ｐゴシック" charset="0"/>
              </a:defRPr>
            </a:lvl1pPr>
            <a:lvl2pPr algn="l" rtl="0" eaLnBrk="0" fontAlgn="base" hangingPunct="0">
              <a:lnSpc>
                <a:spcPct val="80000"/>
              </a:lnSpc>
              <a:spcBef>
                <a:spcPct val="0"/>
              </a:spcBef>
              <a:spcAft>
                <a:spcPct val="0"/>
              </a:spcAft>
              <a:defRPr sz="3200" b="1">
                <a:solidFill>
                  <a:schemeClr val="bg1"/>
                </a:solidFill>
                <a:latin typeface="Calibri" charset="0"/>
                <a:ea typeface="ＭＳ Ｐゴシック" charset="0"/>
                <a:cs typeface="ＭＳ Ｐゴシック" charset="0"/>
              </a:defRPr>
            </a:lvl2pPr>
            <a:lvl3pPr algn="l" rtl="0" eaLnBrk="0" fontAlgn="base" hangingPunct="0">
              <a:lnSpc>
                <a:spcPct val="80000"/>
              </a:lnSpc>
              <a:spcBef>
                <a:spcPct val="0"/>
              </a:spcBef>
              <a:spcAft>
                <a:spcPct val="0"/>
              </a:spcAft>
              <a:defRPr sz="3200" b="1">
                <a:solidFill>
                  <a:schemeClr val="bg1"/>
                </a:solidFill>
                <a:latin typeface="Calibri" charset="0"/>
                <a:ea typeface="ＭＳ Ｐゴシック" charset="0"/>
                <a:cs typeface="ＭＳ Ｐゴシック" charset="0"/>
              </a:defRPr>
            </a:lvl3pPr>
            <a:lvl4pPr algn="l" rtl="0" eaLnBrk="0" fontAlgn="base" hangingPunct="0">
              <a:lnSpc>
                <a:spcPct val="80000"/>
              </a:lnSpc>
              <a:spcBef>
                <a:spcPct val="0"/>
              </a:spcBef>
              <a:spcAft>
                <a:spcPct val="0"/>
              </a:spcAft>
              <a:defRPr sz="3200" b="1">
                <a:solidFill>
                  <a:schemeClr val="bg1"/>
                </a:solidFill>
                <a:latin typeface="Calibri" charset="0"/>
                <a:ea typeface="ＭＳ Ｐゴシック" charset="0"/>
                <a:cs typeface="ＭＳ Ｐゴシック" charset="0"/>
              </a:defRPr>
            </a:lvl4pPr>
            <a:lvl5pPr algn="l" rtl="0" eaLnBrk="0" fontAlgn="base" hangingPunct="0">
              <a:lnSpc>
                <a:spcPct val="80000"/>
              </a:lnSpc>
              <a:spcBef>
                <a:spcPct val="0"/>
              </a:spcBef>
              <a:spcAft>
                <a:spcPct val="0"/>
              </a:spcAft>
              <a:defRPr sz="3200" b="1">
                <a:solidFill>
                  <a:schemeClr val="bg1"/>
                </a:solidFill>
                <a:latin typeface="Calibri" charset="0"/>
                <a:ea typeface="ＭＳ Ｐゴシック" charset="0"/>
                <a:cs typeface="ＭＳ Ｐゴシック" charset="0"/>
              </a:defRPr>
            </a:lvl5pPr>
            <a:lvl6pPr marL="457200" algn="l" rtl="0" fontAlgn="base">
              <a:lnSpc>
                <a:spcPct val="80000"/>
              </a:lnSpc>
              <a:spcBef>
                <a:spcPct val="0"/>
              </a:spcBef>
              <a:spcAft>
                <a:spcPct val="0"/>
              </a:spcAft>
              <a:defRPr sz="3200" b="1">
                <a:solidFill>
                  <a:schemeClr val="bg1"/>
                </a:solidFill>
                <a:latin typeface="Calibri" charset="0"/>
                <a:ea typeface="ＭＳ Ｐゴシック" charset="0"/>
              </a:defRPr>
            </a:lvl6pPr>
            <a:lvl7pPr marL="914400" algn="l" rtl="0" fontAlgn="base">
              <a:lnSpc>
                <a:spcPct val="80000"/>
              </a:lnSpc>
              <a:spcBef>
                <a:spcPct val="0"/>
              </a:spcBef>
              <a:spcAft>
                <a:spcPct val="0"/>
              </a:spcAft>
              <a:defRPr sz="3200" b="1">
                <a:solidFill>
                  <a:schemeClr val="bg1"/>
                </a:solidFill>
                <a:latin typeface="Calibri" charset="0"/>
                <a:ea typeface="ＭＳ Ｐゴシック" charset="0"/>
              </a:defRPr>
            </a:lvl7pPr>
            <a:lvl8pPr marL="1371600" algn="l" rtl="0" fontAlgn="base">
              <a:lnSpc>
                <a:spcPct val="80000"/>
              </a:lnSpc>
              <a:spcBef>
                <a:spcPct val="0"/>
              </a:spcBef>
              <a:spcAft>
                <a:spcPct val="0"/>
              </a:spcAft>
              <a:defRPr sz="3200" b="1">
                <a:solidFill>
                  <a:schemeClr val="bg1"/>
                </a:solidFill>
                <a:latin typeface="Calibri" charset="0"/>
                <a:ea typeface="ＭＳ Ｐゴシック" charset="0"/>
              </a:defRPr>
            </a:lvl8pPr>
            <a:lvl9pPr marL="1828800" algn="l" rtl="0" fontAlgn="base">
              <a:lnSpc>
                <a:spcPct val="80000"/>
              </a:lnSpc>
              <a:spcBef>
                <a:spcPct val="0"/>
              </a:spcBef>
              <a:spcAft>
                <a:spcPct val="0"/>
              </a:spcAft>
              <a:defRPr sz="3200" b="1">
                <a:solidFill>
                  <a:schemeClr val="bg1"/>
                </a:solidFill>
                <a:latin typeface="Calibri" charset="0"/>
                <a:ea typeface="ＭＳ Ｐゴシック" charset="0"/>
              </a:defRPr>
            </a:lvl9pPr>
          </a:lstStyle>
          <a:p>
            <a:r>
              <a:rPr lang="en-US" dirty="0" smtClean="0">
                <a:solidFill>
                  <a:prstClr val="white"/>
                </a:solidFill>
              </a:rPr>
              <a:t>THE OPPORTUNITY</a:t>
            </a:r>
            <a:endParaRPr lang="en-US" dirty="0">
              <a:solidFill>
                <a:prstClr val="white"/>
              </a:solidFill>
            </a:endParaRPr>
          </a:p>
        </p:txBody>
      </p:sp>
      <p:cxnSp>
        <p:nvCxnSpPr>
          <p:cNvPr id="16" name="Straight Connector 15"/>
          <p:cNvCxnSpPr/>
          <p:nvPr/>
        </p:nvCxnSpPr>
        <p:spPr>
          <a:xfrm>
            <a:off x="164491" y="489857"/>
            <a:ext cx="4572000" cy="0"/>
          </a:xfrm>
          <a:prstGeom prst="line">
            <a:avLst/>
          </a:prstGeom>
          <a:ln w="50800">
            <a:solidFill>
              <a:schemeClr val="bg1"/>
            </a:solidFill>
          </a:ln>
        </p:spPr>
        <p:style>
          <a:lnRef idx="2">
            <a:schemeClr val="accent1"/>
          </a:lnRef>
          <a:fillRef idx="0">
            <a:schemeClr val="accent1"/>
          </a:fillRef>
          <a:effectRef idx="1">
            <a:schemeClr val="accent1"/>
          </a:effectRef>
          <a:fontRef idx="minor">
            <a:schemeClr val="tx1"/>
          </a:fontRef>
        </p:style>
      </p:cxnSp>
      <p:pic>
        <p:nvPicPr>
          <p:cNvPr id="17" name="Picture 2"/>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22301" b="34544"/>
          <a:stretch/>
        </p:blipFill>
        <p:spPr bwMode="auto">
          <a:xfrm>
            <a:off x="243094" y="1677099"/>
            <a:ext cx="8686800" cy="265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64134"/>
          <a:stretch/>
        </p:blipFill>
        <p:spPr bwMode="auto">
          <a:xfrm>
            <a:off x="243094" y="4297680"/>
            <a:ext cx="8686800" cy="220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682520" y="5464130"/>
            <a:ext cx="1778960" cy="1175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4"/>
          <p:cNvPicPr>
            <a:picLocks noChangeAspect="1" noChangeArrowheads="1"/>
          </p:cNvPicPr>
          <p:nvPr/>
        </p:nvPicPr>
        <p:blipFill>
          <a:blip r:embed="rId6" cstate="print"/>
          <a:srcRect/>
          <a:stretch>
            <a:fillRect/>
          </a:stretch>
        </p:blipFill>
        <p:spPr bwMode="auto">
          <a:xfrm>
            <a:off x="5461480" y="5384700"/>
            <a:ext cx="1254260" cy="1251664"/>
          </a:xfrm>
          <a:prstGeom prst="rect">
            <a:avLst/>
          </a:prstGeom>
          <a:noFill/>
          <a:ln w="9525" algn="ctr">
            <a:noFill/>
            <a:miter lim="800000"/>
            <a:headEnd/>
            <a:tailEnd/>
          </a:ln>
        </p:spPr>
      </p:pic>
      <p:pic>
        <p:nvPicPr>
          <p:cNvPr id="2053" name="Picture 5"/>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715740" y="5372691"/>
            <a:ext cx="1675552" cy="170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176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stretch>
            <a:fillRect/>
          </a:stretch>
        </p:blipFill>
        <p:spPr>
          <a:xfrm>
            <a:off x="-720879" y="0"/>
            <a:ext cx="10547431" cy="6858000"/>
          </a:xfrm>
          <a:prstGeom prst="rect">
            <a:avLst/>
          </a:prstGeom>
        </p:spPr>
      </p:pic>
      <p:sp>
        <p:nvSpPr>
          <p:cNvPr id="5" name="Title 4"/>
          <p:cNvSpPr>
            <a:spLocks noGrp="1"/>
          </p:cNvSpPr>
          <p:nvPr>
            <p:ph type="title"/>
          </p:nvPr>
        </p:nvSpPr>
        <p:spPr>
          <a:xfrm>
            <a:off x="4572000" y="685800"/>
            <a:ext cx="4572000" cy="738664"/>
          </a:xfrm>
          <a:ln w="50800">
            <a:noFill/>
          </a:ln>
        </p:spPr>
        <p:txBody>
          <a:bodyPr/>
          <a:lstStyle/>
          <a:p>
            <a:r>
              <a:rPr lang="en-US" dirty="0" smtClean="0"/>
              <a:t>WHAT’S NEXT?</a:t>
            </a:r>
            <a:endParaRPr lang="en-US" dirty="0"/>
          </a:p>
        </p:txBody>
      </p:sp>
      <p:sp>
        <p:nvSpPr>
          <p:cNvPr id="4" name="Slide Number Placeholder 3"/>
          <p:cNvSpPr>
            <a:spLocks noGrp="1"/>
          </p:cNvSpPr>
          <p:nvPr>
            <p:ph type="sldNum" sz="quarter" idx="11"/>
          </p:nvPr>
        </p:nvSpPr>
        <p:spPr>
          <a:xfrm>
            <a:off x="0" y="6480175"/>
            <a:ext cx="474663" cy="365125"/>
          </a:xfrm>
        </p:spPr>
        <p:txBody>
          <a:bodyPr/>
          <a:lstStyle/>
          <a:p>
            <a:pPr>
              <a:defRPr/>
            </a:pPr>
            <a:fld id="{DC197267-8F6E-574B-846F-67328D119D39}" type="slidenum">
              <a:rPr lang="en-US" smtClean="0"/>
              <a:pPr>
                <a:defRPr/>
              </a:pPr>
              <a:t>21</a:t>
            </a:fld>
            <a:endParaRPr lang="en-US"/>
          </a:p>
        </p:txBody>
      </p:sp>
      <p:cxnSp>
        <p:nvCxnSpPr>
          <p:cNvPr id="14" name="Straight Connector 13"/>
          <p:cNvCxnSpPr/>
          <p:nvPr/>
        </p:nvCxnSpPr>
        <p:spPr>
          <a:xfrm>
            <a:off x="4572000" y="685800"/>
            <a:ext cx="4572000" cy="0"/>
          </a:xfrm>
          <a:prstGeom prst="line">
            <a:avLst/>
          </a:prstGeom>
          <a:ln w="508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0715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Thank you!</a:t>
            </a:r>
            <a:br>
              <a:rPr lang="en-US" dirty="0" smtClean="0"/>
            </a:br>
            <a:r>
              <a:rPr lang="en-US" dirty="0"/>
              <a:t/>
            </a:r>
            <a:br>
              <a:rPr lang="en-US" dirty="0"/>
            </a:br>
            <a:r>
              <a:rPr lang="en-US" sz="2500" dirty="0" smtClean="0"/>
              <a:t>www.cocoasustainability.com </a:t>
            </a:r>
            <a:endParaRPr lang="en-US" sz="2500" dirty="0"/>
          </a:p>
        </p:txBody>
      </p:sp>
      <p:sp>
        <p:nvSpPr>
          <p:cNvPr id="5" name="Subtitle 4"/>
          <p:cNvSpPr>
            <a:spLocks noGrp="1"/>
          </p:cNvSpPr>
          <p:nvPr>
            <p:ph type="subTitle" idx="1"/>
          </p:nvPr>
        </p:nvSpPr>
        <p:spPr>
          <a:xfrm>
            <a:off x="405909" y="3503831"/>
            <a:ext cx="4556055" cy="591546"/>
          </a:xfrm>
        </p:spPr>
        <p:txBody>
          <a:bodyPr/>
          <a:lstStyle/>
          <a:p>
            <a:r>
              <a:rPr lang="en-US" dirty="0" err="1" smtClean="0"/>
              <a:t>Shayna.Harris</a:t>
            </a:r>
            <a:r>
              <a:rPr lang="en-US" dirty="0" smtClean="0"/>
              <a:t> (at) effem.com</a:t>
            </a:r>
            <a:endParaRPr lang="en-US" dirty="0"/>
          </a:p>
        </p:txBody>
      </p:sp>
      <p:cxnSp>
        <p:nvCxnSpPr>
          <p:cNvPr id="8" name="Straight Connector 7"/>
          <p:cNvCxnSpPr/>
          <p:nvPr/>
        </p:nvCxnSpPr>
        <p:spPr>
          <a:xfrm>
            <a:off x="457200" y="3397297"/>
            <a:ext cx="3657600" cy="0"/>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27625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80109"/>
            <a:ext cx="9144000" cy="1644884"/>
          </a:xfrm>
        </p:spPr>
        <p:txBody>
          <a:bodyPr/>
          <a:lstStyle/>
          <a:p>
            <a:r>
              <a:rPr lang="en-US" dirty="0" smtClean="0"/>
              <a:t>Thank you!</a:t>
            </a:r>
            <a:endParaRPr lang="en-US" dirty="0"/>
          </a:p>
        </p:txBody>
      </p:sp>
      <p:sp>
        <p:nvSpPr>
          <p:cNvPr id="7" name="Oval 6"/>
          <p:cNvSpPr/>
          <p:nvPr/>
        </p:nvSpPr>
        <p:spPr>
          <a:xfrm>
            <a:off x="820937" y="2641334"/>
            <a:ext cx="1457483" cy="129935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pic>
        <p:nvPicPr>
          <p:cNvPr id="8" name="Picture 7" descr="theo.tif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637" y="2900152"/>
            <a:ext cx="1034777" cy="840757"/>
          </a:xfrm>
          <a:prstGeom prst="rect">
            <a:avLst/>
          </a:prstGeom>
        </p:spPr>
      </p:pic>
      <p:pic>
        <p:nvPicPr>
          <p:cNvPr id="10" name="Picture 9"/>
          <p:cNvPicPr>
            <a:picLocks noChangeAspect="1"/>
          </p:cNvPicPr>
          <p:nvPr/>
        </p:nvPicPr>
        <p:blipFill>
          <a:blip r:embed="rId3" cstate="print"/>
          <a:stretch>
            <a:fillRect/>
          </a:stretch>
        </p:blipFill>
        <p:spPr>
          <a:xfrm>
            <a:off x="689469" y="4091971"/>
            <a:ext cx="1682331" cy="1070574"/>
          </a:xfrm>
          <a:prstGeom prst="rect">
            <a:avLst/>
          </a:prstGeom>
        </p:spPr>
      </p:pic>
      <p:pic>
        <p:nvPicPr>
          <p:cNvPr id="11" name="Picture 10" descr="Hershey.tif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469" y="1650158"/>
            <a:ext cx="1820738" cy="611768"/>
          </a:xfrm>
          <a:prstGeom prst="rect">
            <a:avLst/>
          </a:prstGeom>
        </p:spPr>
      </p:pic>
      <p:pic>
        <p:nvPicPr>
          <p:cNvPr id="12" name="Picture 11" descr="logo574.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653" y="5272664"/>
            <a:ext cx="1718147" cy="1148259"/>
          </a:xfrm>
          <a:prstGeom prst="rect">
            <a:avLst/>
          </a:prstGeom>
        </p:spPr>
      </p:pic>
      <p:sp>
        <p:nvSpPr>
          <p:cNvPr id="6" name="Rectangle 5"/>
          <p:cNvSpPr/>
          <p:nvPr/>
        </p:nvSpPr>
        <p:spPr>
          <a:xfrm>
            <a:off x="2763976" y="4406245"/>
            <a:ext cx="3387917" cy="400110"/>
          </a:xfrm>
          <a:prstGeom prst="rect">
            <a:avLst/>
          </a:prstGeom>
        </p:spPr>
        <p:txBody>
          <a:bodyPr wrap="none">
            <a:spAutoFit/>
          </a:bodyPr>
          <a:lstStyle/>
          <a:p>
            <a:pPr defTabSz="457200" fontAlgn="auto">
              <a:spcBef>
                <a:spcPts val="0"/>
              </a:spcBef>
              <a:spcAft>
                <a:spcPts val="0"/>
              </a:spcAft>
            </a:pPr>
            <a:r>
              <a:rPr lang="en-US" sz="2000" b="1" dirty="0" err="1">
                <a:solidFill>
                  <a:srgbClr val="564B3C"/>
                </a:solidFill>
                <a:latin typeface="Calibri"/>
                <a:cs typeface="Calibri"/>
              </a:rPr>
              <a:t>www.cocoasustainability.com</a:t>
            </a:r>
            <a:endParaRPr lang="en-US" sz="2000" b="1" dirty="0">
              <a:solidFill>
                <a:srgbClr val="564B3C"/>
              </a:solidFill>
              <a:latin typeface="Calibri"/>
              <a:cs typeface="Calibri"/>
            </a:endParaRPr>
          </a:p>
        </p:txBody>
      </p:sp>
      <p:sp>
        <p:nvSpPr>
          <p:cNvPr id="14" name="TextBox 13"/>
          <p:cNvSpPr txBox="1"/>
          <p:nvPr/>
        </p:nvSpPr>
        <p:spPr>
          <a:xfrm>
            <a:off x="2763976" y="2918316"/>
            <a:ext cx="6007211" cy="923330"/>
          </a:xfrm>
          <a:prstGeom prst="rect">
            <a:avLst/>
          </a:prstGeom>
          <a:noFill/>
        </p:spPr>
        <p:txBody>
          <a:bodyPr wrap="none" rtlCol="0">
            <a:spAutoFit/>
          </a:bodyPr>
          <a:lstStyle/>
          <a:p>
            <a:pPr fontAlgn="auto">
              <a:spcBef>
                <a:spcPts val="0"/>
              </a:spcBef>
              <a:spcAft>
                <a:spcPts val="0"/>
              </a:spcAft>
            </a:pPr>
            <a:r>
              <a:rPr lang="en-US" b="1" dirty="0" err="1">
                <a:solidFill>
                  <a:srgbClr val="564B3C"/>
                </a:solidFill>
                <a:latin typeface="Calibri"/>
              </a:rPr>
              <a:t>www.theochocolate.com</a:t>
            </a:r>
            <a:r>
              <a:rPr lang="en-US" b="1" dirty="0">
                <a:solidFill>
                  <a:srgbClr val="564B3C"/>
                </a:solidFill>
                <a:latin typeface="Calibri"/>
              </a:rPr>
              <a:t>/our-product-info/our-cocoa-beans</a:t>
            </a:r>
          </a:p>
          <a:p>
            <a:pPr fontAlgn="auto">
              <a:spcBef>
                <a:spcPts val="0"/>
              </a:spcBef>
              <a:spcAft>
                <a:spcPts val="0"/>
              </a:spcAft>
            </a:pPr>
            <a:endParaRPr lang="en-US" dirty="0">
              <a:solidFill>
                <a:srgbClr val="564B3C"/>
              </a:solidFill>
              <a:latin typeface="Calibri"/>
            </a:endParaRPr>
          </a:p>
          <a:p>
            <a:pPr defTabSz="457200" fontAlgn="auto">
              <a:spcBef>
                <a:spcPts val="0"/>
              </a:spcBef>
              <a:spcAft>
                <a:spcPts val="0"/>
              </a:spcAft>
            </a:pPr>
            <a:endParaRPr lang="en-US" dirty="0">
              <a:solidFill>
                <a:srgbClr val="564B3C"/>
              </a:solidFill>
              <a:latin typeface="Tw Cen MT"/>
            </a:endParaRPr>
          </a:p>
        </p:txBody>
      </p:sp>
      <p:sp>
        <p:nvSpPr>
          <p:cNvPr id="15" name="TextBox 14"/>
          <p:cNvSpPr txBox="1"/>
          <p:nvPr/>
        </p:nvSpPr>
        <p:spPr>
          <a:xfrm>
            <a:off x="2763976" y="1813444"/>
            <a:ext cx="5960323" cy="646331"/>
          </a:xfrm>
          <a:prstGeom prst="rect">
            <a:avLst/>
          </a:prstGeom>
          <a:noFill/>
        </p:spPr>
        <p:txBody>
          <a:bodyPr wrap="none" rtlCol="0">
            <a:spAutoFit/>
          </a:bodyPr>
          <a:lstStyle/>
          <a:p>
            <a:pPr defTabSz="457200" fontAlgn="auto">
              <a:spcBef>
                <a:spcPts val="0"/>
              </a:spcBef>
              <a:spcAft>
                <a:spcPts val="0"/>
              </a:spcAft>
            </a:pPr>
            <a:r>
              <a:rPr lang="en-US" b="1" dirty="0">
                <a:solidFill>
                  <a:srgbClr val="564B3C"/>
                </a:solidFill>
                <a:latin typeface="Calibri"/>
                <a:cs typeface="Calibri"/>
              </a:rPr>
              <a:t>http://</a:t>
            </a:r>
            <a:r>
              <a:rPr lang="en-US" b="1" dirty="0" err="1">
                <a:solidFill>
                  <a:srgbClr val="564B3C"/>
                </a:solidFill>
                <a:latin typeface="Calibri"/>
                <a:cs typeface="Calibri"/>
              </a:rPr>
              <a:t>www.thehersheycompany.com</a:t>
            </a:r>
            <a:r>
              <a:rPr lang="en-US" b="1" dirty="0">
                <a:solidFill>
                  <a:srgbClr val="564B3C"/>
                </a:solidFill>
                <a:latin typeface="Calibri"/>
                <a:cs typeface="Calibri"/>
              </a:rPr>
              <a:t>/social-responsibility</a:t>
            </a:r>
            <a:r>
              <a:rPr lang="en-US" b="1" dirty="0" smtClean="0">
                <a:solidFill>
                  <a:srgbClr val="564B3C"/>
                </a:solidFill>
                <a:latin typeface="Calibri"/>
                <a:cs typeface="Calibri"/>
              </a:rPr>
              <a:t>/</a:t>
            </a:r>
          </a:p>
          <a:p>
            <a:pPr defTabSz="457200" fontAlgn="auto">
              <a:spcBef>
                <a:spcPts val="0"/>
              </a:spcBef>
              <a:spcAft>
                <a:spcPts val="0"/>
              </a:spcAft>
            </a:pPr>
            <a:r>
              <a:rPr lang="en-US" b="1" dirty="0" smtClean="0">
                <a:solidFill>
                  <a:srgbClr val="564B3C"/>
                </a:solidFill>
                <a:latin typeface="Calibri"/>
                <a:cs typeface="Calibri"/>
              </a:rPr>
              <a:t>cocoa</a:t>
            </a:r>
            <a:r>
              <a:rPr lang="en-US" b="1" dirty="0">
                <a:solidFill>
                  <a:srgbClr val="564B3C"/>
                </a:solidFill>
                <a:latin typeface="Calibri"/>
                <a:cs typeface="Calibri"/>
              </a:rPr>
              <a:t>-</a:t>
            </a:r>
            <a:r>
              <a:rPr lang="en-US" b="1" dirty="0" err="1" smtClean="0">
                <a:solidFill>
                  <a:srgbClr val="564B3C"/>
                </a:solidFill>
                <a:latin typeface="Calibri"/>
                <a:cs typeface="Calibri"/>
              </a:rPr>
              <a:t>sustainability.aspx</a:t>
            </a:r>
            <a:endParaRPr lang="en-US" b="1" dirty="0">
              <a:solidFill>
                <a:srgbClr val="564B3C"/>
              </a:solidFill>
              <a:latin typeface="Calibri"/>
              <a:cs typeface="Calibri"/>
            </a:endParaRPr>
          </a:p>
        </p:txBody>
      </p:sp>
      <p:sp>
        <p:nvSpPr>
          <p:cNvPr id="16" name="TextBox 15"/>
          <p:cNvSpPr txBox="1"/>
          <p:nvPr/>
        </p:nvSpPr>
        <p:spPr>
          <a:xfrm>
            <a:off x="2763976" y="5531629"/>
            <a:ext cx="2685351" cy="369332"/>
          </a:xfrm>
          <a:prstGeom prst="rect">
            <a:avLst/>
          </a:prstGeom>
          <a:noFill/>
        </p:spPr>
        <p:txBody>
          <a:bodyPr wrap="none" rtlCol="0">
            <a:spAutoFit/>
          </a:bodyPr>
          <a:lstStyle/>
          <a:p>
            <a:pPr defTabSz="457200" fontAlgn="auto">
              <a:spcBef>
                <a:spcPts val="0"/>
              </a:spcBef>
              <a:spcAft>
                <a:spcPts val="0"/>
              </a:spcAft>
            </a:pPr>
            <a:r>
              <a:rPr lang="en-US" b="1" dirty="0" err="1" smtClean="0">
                <a:solidFill>
                  <a:srgbClr val="564B3C"/>
                </a:solidFill>
                <a:latin typeface="Calibri"/>
                <a:cs typeface="Calibri"/>
              </a:rPr>
              <a:t>www.sustainablefood.org</a:t>
            </a:r>
            <a:endParaRPr lang="en-US" b="1" dirty="0">
              <a:solidFill>
                <a:srgbClr val="564B3C"/>
              </a:solidFill>
              <a:latin typeface="Calibri"/>
              <a:cs typeface="Calibri"/>
            </a:endParaRPr>
          </a:p>
        </p:txBody>
      </p:sp>
    </p:spTree>
    <p:extLst>
      <p:ext uri="{BB962C8B-B14F-4D97-AF65-F5344CB8AC3E}">
        <p14:creationId xmlns:p14="http://schemas.microsoft.com/office/powerpoint/2010/main" val="29699280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coa growing regions.tiff"/>
          <p:cNvPicPr>
            <a:picLocks noChangeAspect="1"/>
          </p:cNvPicPr>
          <p:nvPr/>
        </p:nvPicPr>
        <p:blipFill>
          <a:blip r:embed="rId3" cstate="print">
            <a:alphaModFix amt="77000"/>
            <a:extLst>
              <a:ext uri="{28A0092B-C50C-407E-A947-70E740481C1C}">
                <a14:useLocalDpi xmlns:a14="http://schemas.microsoft.com/office/drawing/2010/main" val="0"/>
              </a:ext>
            </a:extLst>
          </a:blip>
          <a:stretch>
            <a:fillRect/>
          </a:stretch>
        </p:blipFill>
        <p:spPr>
          <a:xfrm>
            <a:off x="244008" y="685800"/>
            <a:ext cx="7010400" cy="4140000"/>
          </a:xfrm>
          <a:prstGeom prst="rect">
            <a:avLst/>
          </a:prstGeom>
        </p:spPr>
      </p:pic>
      <p:sp>
        <p:nvSpPr>
          <p:cNvPr id="2" name="Title 1"/>
          <p:cNvSpPr>
            <a:spLocks noGrp="1"/>
          </p:cNvSpPr>
          <p:nvPr>
            <p:ph type="title"/>
          </p:nvPr>
        </p:nvSpPr>
        <p:spPr>
          <a:xfrm>
            <a:off x="0" y="17431"/>
            <a:ext cx="9144000" cy="1495159"/>
          </a:xfrm>
        </p:spPr>
        <p:txBody>
          <a:bodyPr/>
          <a:lstStyle/>
          <a:p>
            <a:r>
              <a:rPr lang="en-US" dirty="0" smtClean="0"/>
              <a:t>Who grows cocoa?</a:t>
            </a:r>
            <a:endParaRPr lang="en-US" dirty="0"/>
          </a:p>
        </p:txBody>
      </p:sp>
      <p:pic>
        <p:nvPicPr>
          <p:cNvPr id="9"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l="28549" r="28622"/>
          <a:stretch>
            <a:fillRect/>
          </a:stretch>
        </p:blipFill>
        <p:spPr bwMode="auto">
          <a:xfrm>
            <a:off x="7254408" y="1512590"/>
            <a:ext cx="1859656" cy="325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2" name="Content Placeholder 2"/>
          <p:cNvSpPr txBox="1">
            <a:spLocks/>
          </p:cNvSpPr>
          <p:nvPr/>
        </p:nvSpPr>
        <p:spPr>
          <a:xfrm>
            <a:off x="244012" y="4203610"/>
            <a:ext cx="6691237" cy="2350940"/>
          </a:xfrm>
          <a:prstGeom prst="rect">
            <a:avLst/>
          </a:prstGeom>
          <a:solidFill>
            <a:schemeClr val="accent3"/>
          </a:solidFill>
        </p:spPr>
        <p:style>
          <a:lnRef idx="3">
            <a:schemeClr val="lt1"/>
          </a:lnRef>
          <a:fillRef idx="1">
            <a:schemeClr val="accent3"/>
          </a:fillRef>
          <a:effectRef idx="1">
            <a:schemeClr val="accent3"/>
          </a:effectRef>
          <a:fontRef idx="minor">
            <a:schemeClr val="lt1"/>
          </a:fontRef>
        </p:style>
        <p:txBody>
          <a:bodyPr vert="horz" lIns="91440" tIns="45720" rIns="91440" bIns="45720" rtlCol="0">
            <a:noAutofit/>
          </a:bodyPr>
          <a:lst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a:lstStyle>
          <a:p>
            <a:pPr fontAlgn="auto">
              <a:spcAft>
                <a:spcPts val="0"/>
              </a:spcAft>
              <a:buClr>
                <a:srgbClr val="93A299"/>
              </a:buClr>
            </a:pPr>
            <a:r>
              <a:rPr lang="en-US" sz="2800" dirty="0">
                <a:solidFill>
                  <a:srgbClr val="564B3C"/>
                </a:solidFill>
              </a:rPr>
              <a:t>90% small farms (1-5 ha average)</a:t>
            </a:r>
          </a:p>
          <a:p>
            <a:pPr fontAlgn="auto">
              <a:spcAft>
                <a:spcPts val="0"/>
              </a:spcAft>
              <a:buClr>
                <a:srgbClr val="93A299"/>
              </a:buClr>
            </a:pPr>
            <a:r>
              <a:rPr lang="en-US" sz="2800" dirty="0">
                <a:solidFill>
                  <a:srgbClr val="564B3C"/>
                </a:solidFill>
              </a:rPr>
              <a:t>5-6 million cocoa farmers globally</a:t>
            </a:r>
          </a:p>
          <a:p>
            <a:pPr fontAlgn="auto">
              <a:spcAft>
                <a:spcPts val="0"/>
              </a:spcAft>
              <a:buClr>
                <a:srgbClr val="93A299"/>
              </a:buClr>
            </a:pPr>
            <a:r>
              <a:rPr lang="en-US" sz="2800" dirty="0" smtClean="0">
                <a:solidFill>
                  <a:srgbClr val="564B3C"/>
                </a:solidFill>
              </a:rPr>
              <a:t>~40-50million people depend on cocoa for their livelihood</a:t>
            </a:r>
          </a:p>
        </p:txBody>
      </p:sp>
    </p:spTree>
    <p:extLst>
      <p:ext uri="{BB962C8B-B14F-4D97-AF65-F5344CB8AC3E}">
        <p14:creationId xmlns:p14="http://schemas.microsoft.com/office/powerpoint/2010/main" val="757502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94" y="-37346"/>
            <a:ext cx="9127406" cy="1633657"/>
          </a:xfrm>
        </p:spPr>
        <p:txBody>
          <a:bodyPr/>
          <a:lstStyle/>
          <a:p>
            <a:r>
              <a:rPr lang="en-US" sz="4400" dirty="0" smtClean="0"/>
              <a:t>Challenges</a:t>
            </a:r>
            <a:endParaRPr lang="en-US" sz="4400" dirty="0"/>
          </a:p>
        </p:txBody>
      </p:sp>
      <p:sp>
        <p:nvSpPr>
          <p:cNvPr id="7" name="Content Placeholder 2"/>
          <p:cNvSpPr>
            <a:spLocks noGrp="1"/>
          </p:cNvSpPr>
          <p:nvPr>
            <p:ph idx="1"/>
          </p:nvPr>
        </p:nvSpPr>
        <p:spPr>
          <a:xfrm>
            <a:off x="390254" y="5396765"/>
            <a:ext cx="7266708" cy="1232480"/>
          </a:xfrm>
        </p:spPr>
        <p:txBody>
          <a:bodyPr>
            <a:normAutofit/>
          </a:bodyPr>
          <a:lstStyle/>
          <a:p>
            <a:pPr marL="0" indent="0">
              <a:buNone/>
            </a:pPr>
            <a:r>
              <a:rPr lang="en-US" i="1" dirty="0" smtClean="0"/>
              <a:t>Youth are not choosing to grow cocoa and </a:t>
            </a:r>
            <a:r>
              <a:rPr lang="en-US" i="1" dirty="0"/>
              <a:t>d</a:t>
            </a:r>
            <a:r>
              <a:rPr lang="en-US" i="1" dirty="0" smtClean="0"/>
              <a:t>emand is outpacing supply</a:t>
            </a:r>
          </a:p>
        </p:txBody>
      </p:sp>
      <p:pic>
        <p:nvPicPr>
          <p:cNvPr id="8" name="Picture 7" descr="IMG_646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4314" y="1596311"/>
            <a:ext cx="4269689" cy="2845348"/>
          </a:xfrm>
          <a:prstGeom prst="rect">
            <a:avLst/>
          </a:prstGeom>
        </p:spPr>
      </p:pic>
      <p:sp>
        <p:nvSpPr>
          <p:cNvPr id="10" name="Content Placeholder 2"/>
          <p:cNvSpPr txBox="1">
            <a:spLocks/>
          </p:cNvSpPr>
          <p:nvPr/>
        </p:nvSpPr>
        <p:spPr>
          <a:xfrm>
            <a:off x="352902" y="1980815"/>
            <a:ext cx="8229600" cy="336075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accent4">
                    <a:lumMod val="5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accent4">
                    <a:lumMod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accent4">
                    <a:lumMod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accent4">
                    <a:lumMod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accent4">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dirty="0" smtClean="0">
                <a:solidFill>
                  <a:srgbClr val="848058">
                    <a:lumMod val="50000"/>
                  </a:srgbClr>
                </a:solidFill>
              </a:rPr>
              <a:t>Poverty</a:t>
            </a:r>
          </a:p>
          <a:p>
            <a:pPr fontAlgn="auto">
              <a:spcAft>
                <a:spcPts val="0"/>
              </a:spcAft>
            </a:pPr>
            <a:r>
              <a:rPr lang="en-US" dirty="0" smtClean="0">
                <a:solidFill>
                  <a:srgbClr val="848058">
                    <a:lumMod val="50000"/>
                  </a:srgbClr>
                </a:solidFill>
              </a:rPr>
              <a:t>Pest &amp; Diseases</a:t>
            </a:r>
          </a:p>
          <a:p>
            <a:pPr fontAlgn="auto">
              <a:spcAft>
                <a:spcPts val="0"/>
              </a:spcAft>
            </a:pPr>
            <a:r>
              <a:rPr lang="en-US" dirty="0" smtClean="0">
                <a:solidFill>
                  <a:srgbClr val="848058">
                    <a:lumMod val="50000"/>
                  </a:srgbClr>
                </a:solidFill>
              </a:rPr>
              <a:t>Low Productivity</a:t>
            </a:r>
          </a:p>
          <a:p>
            <a:pPr fontAlgn="auto">
              <a:spcAft>
                <a:spcPts val="0"/>
              </a:spcAft>
            </a:pPr>
            <a:r>
              <a:rPr lang="en-US" dirty="0" smtClean="0">
                <a:solidFill>
                  <a:srgbClr val="848058">
                    <a:lumMod val="50000"/>
                  </a:srgbClr>
                </a:solidFill>
              </a:rPr>
              <a:t>Biodiversity Loss </a:t>
            </a:r>
          </a:p>
          <a:p>
            <a:pPr fontAlgn="auto">
              <a:spcAft>
                <a:spcPts val="0"/>
              </a:spcAft>
            </a:pPr>
            <a:r>
              <a:rPr lang="en-US" dirty="0" smtClean="0">
                <a:solidFill>
                  <a:srgbClr val="848058">
                    <a:lumMod val="50000"/>
                  </a:srgbClr>
                </a:solidFill>
              </a:rPr>
              <a:t>Weak Farmer Organizations</a:t>
            </a:r>
            <a:endParaRPr lang="en-US" dirty="0">
              <a:solidFill>
                <a:srgbClr val="848058">
                  <a:lumMod val="50000"/>
                </a:srgbClr>
              </a:solidFill>
            </a:endParaRPr>
          </a:p>
        </p:txBody>
      </p:sp>
      <p:sp>
        <p:nvSpPr>
          <p:cNvPr id="11" name="Content Placeholder 2"/>
          <p:cNvSpPr txBox="1">
            <a:spLocks/>
          </p:cNvSpPr>
          <p:nvPr/>
        </p:nvSpPr>
        <p:spPr>
          <a:xfrm>
            <a:off x="2885021" y="4650360"/>
            <a:ext cx="906113" cy="74640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accent4">
                    <a:lumMod val="5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accent4">
                    <a:lumMod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accent4">
                    <a:lumMod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accent4">
                    <a:lumMod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accent4">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a:buNone/>
            </a:pPr>
            <a:r>
              <a:rPr lang="en-US" sz="4400" dirty="0" smtClean="0">
                <a:solidFill>
                  <a:srgbClr val="848058">
                    <a:lumMod val="50000"/>
                  </a:srgbClr>
                </a:solidFill>
              </a:rPr>
              <a:t>=</a:t>
            </a:r>
            <a:endParaRPr lang="en-US" sz="4400" dirty="0">
              <a:solidFill>
                <a:srgbClr val="848058">
                  <a:lumMod val="50000"/>
                </a:srgbClr>
              </a:solidFill>
            </a:endParaRPr>
          </a:p>
        </p:txBody>
      </p:sp>
    </p:spTree>
    <p:extLst>
      <p:ext uri="{BB962C8B-B14F-4D97-AF65-F5344CB8AC3E}">
        <p14:creationId xmlns:p14="http://schemas.microsoft.com/office/powerpoint/2010/main" val="328628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45991" y="461319"/>
            <a:ext cx="1555380" cy="1235676"/>
          </a:xfrm>
          <a:prstGeom prst="rect">
            <a:avLst/>
          </a:prstGeom>
          <a:solidFill>
            <a:srgbClr val="511C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193800"/>
            <a:ext cx="8205216" cy="1958848"/>
          </a:xfrm>
          <a:prstGeom prst="rect">
            <a:avLst/>
          </a:prstGeom>
        </p:spPr>
      </p:pic>
      <p:sp>
        <p:nvSpPr>
          <p:cNvPr id="3" name="TextBox 2"/>
          <p:cNvSpPr txBox="1"/>
          <p:nvPr/>
        </p:nvSpPr>
        <p:spPr>
          <a:xfrm>
            <a:off x="457202" y="4155757"/>
            <a:ext cx="3856457" cy="369332"/>
          </a:xfrm>
          <a:prstGeom prst="rect">
            <a:avLst/>
          </a:prstGeom>
          <a:noFill/>
        </p:spPr>
        <p:txBody>
          <a:bodyPr wrap="none" rtlCol="0">
            <a:spAutoFit/>
          </a:bodyPr>
          <a:lstStyle/>
          <a:p>
            <a:pPr defTabSz="457200"/>
            <a:r>
              <a:rPr lang="en-US" b="1" dirty="0" smtClean="0">
                <a:solidFill>
                  <a:prstClr val="white"/>
                </a:solidFill>
                <a:latin typeface="Arial" pitchFamily="34" charset="0"/>
                <a:ea typeface="ＭＳ Ｐゴシック" pitchFamily="34" charset="-128"/>
              </a:rPr>
              <a:t>TAWIAH AGYARKO-KWARTENG -</a:t>
            </a:r>
            <a:endParaRPr lang="en-US" b="1" dirty="0">
              <a:solidFill>
                <a:prstClr val="white"/>
              </a:solidFill>
              <a:latin typeface="Arial" pitchFamily="34" charset="0"/>
              <a:ea typeface="ＭＳ Ｐゴシック" pitchFamily="34" charset="-128"/>
            </a:endParaRPr>
          </a:p>
        </p:txBody>
      </p:sp>
      <p:sp>
        <p:nvSpPr>
          <p:cNvPr id="4" name="TextBox 3"/>
          <p:cNvSpPr txBox="1"/>
          <p:nvPr/>
        </p:nvSpPr>
        <p:spPr>
          <a:xfrm>
            <a:off x="4215384" y="4140200"/>
            <a:ext cx="4623816" cy="369332"/>
          </a:xfrm>
          <a:prstGeom prst="rect">
            <a:avLst/>
          </a:prstGeom>
          <a:noFill/>
        </p:spPr>
        <p:txBody>
          <a:bodyPr wrap="square" rtlCol="0">
            <a:spAutoFit/>
          </a:bodyPr>
          <a:lstStyle/>
          <a:p>
            <a:pPr defTabSz="457200"/>
            <a:r>
              <a:rPr lang="en-US" sz="1600" b="1" dirty="0" smtClean="0">
                <a:solidFill>
                  <a:prstClr val="white"/>
                </a:solidFill>
                <a:latin typeface="Arial" pitchFamily="34" charset="0"/>
                <a:ea typeface="ＭＳ Ｐゴシック" pitchFamily="34" charset="-128"/>
              </a:rPr>
              <a:t>West Africa Cocoa Sustainability Manager</a:t>
            </a:r>
            <a:r>
              <a:rPr lang="en-US" b="1" dirty="0" smtClean="0">
                <a:solidFill>
                  <a:prstClr val="white"/>
                </a:solidFill>
                <a:latin typeface="Arial" pitchFamily="34" charset="0"/>
                <a:ea typeface="ＭＳ Ｐゴシック" pitchFamily="34" charset="-128"/>
              </a:rPr>
              <a:t> </a:t>
            </a:r>
            <a:endParaRPr lang="en-US" b="1" dirty="0">
              <a:solidFill>
                <a:prstClr val="white"/>
              </a:solidFill>
              <a:latin typeface="Arial" pitchFamily="34" charset="0"/>
              <a:ea typeface="ＭＳ Ｐゴシック" pitchFamily="34" charset="-128"/>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0800"/>
            <a:ext cx="8229600" cy="1143000"/>
          </a:xfrm>
        </p:spPr>
        <p:txBody>
          <a:bodyPr/>
          <a:lstStyle/>
          <a:p>
            <a:r>
              <a:rPr lang="en-US" sz="2400" dirty="0" smtClean="0"/>
              <a:t>Cocoa is Hershey’s Key Commodity</a:t>
            </a:r>
            <a:endParaRPr lang="en-US" sz="2400" dirty="0"/>
          </a:p>
        </p:txBody>
      </p:sp>
      <p:pic>
        <p:nvPicPr>
          <p:cNvPr id="1464322" name="Picture 2" descr="C:\Users\HFOIF200\AppData\Local\Microsoft\Windows\Temporary Internet Files\Content.Outlook\U1PF35AP\Cocoa Village Scene (2).jpg"/>
          <p:cNvPicPr>
            <a:picLocks noChangeAspect="1" noChangeArrowheads="1"/>
          </p:cNvPicPr>
          <p:nvPr/>
        </p:nvPicPr>
        <p:blipFill>
          <a:blip r:embed="rId3" cstate="screen"/>
          <a:srcRect/>
          <a:stretch>
            <a:fillRect/>
          </a:stretch>
        </p:blipFill>
        <p:spPr bwMode="auto">
          <a:xfrm>
            <a:off x="3" y="1092200"/>
            <a:ext cx="4648201" cy="4775200"/>
          </a:xfrm>
          <a:prstGeom prst="rect">
            <a:avLst/>
          </a:prstGeom>
          <a:noFill/>
        </p:spPr>
      </p:pic>
      <p:pic>
        <p:nvPicPr>
          <p:cNvPr id="5"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4" y="1084147"/>
            <a:ext cx="4495799" cy="4775200"/>
          </a:xfrm>
          <a:prstGeom prst="rect">
            <a:avLst/>
          </a:prstGeom>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2895600" y="838200"/>
            <a:ext cx="3562350" cy="4826000"/>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endParaRPr>
          </a:p>
        </p:txBody>
      </p:sp>
      <p:sp>
        <p:nvSpPr>
          <p:cNvPr id="26627" name="Title 1"/>
          <p:cNvSpPr>
            <a:spLocks noGrp="1"/>
          </p:cNvSpPr>
          <p:nvPr>
            <p:ph type="title"/>
          </p:nvPr>
        </p:nvSpPr>
        <p:spPr>
          <a:xfrm>
            <a:off x="304800" y="122237"/>
            <a:ext cx="7440216" cy="715963"/>
          </a:xfrm>
        </p:spPr>
        <p:txBody>
          <a:bodyPr/>
          <a:lstStyle/>
          <a:p>
            <a:pPr eaLnBrk="1" hangingPunct="1"/>
            <a:r>
              <a:rPr lang="en-US" sz="2400" dirty="0" smtClean="0">
                <a:ea typeface="MS PGothic" panose="020B0600070205080204" pitchFamily="34" charset="-128"/>
              </a:rPr>
              <a:t>Modernizing Cocoa Growing is Key </a:t>
            </a:r>
          </a:p>
        </p:txBody>
      </p:sp>
      <p:pic>
        <p:nvPicPr>
          <p:cNvPr id="26629" name="Picture 3" descr="Y:\My Documents\LOGOS &amp; LETTERHEAD\LearnToGro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7079" y="4165512"/>
            <a:ext cx="1263253"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2" descr="Y:\My Documents\LOGOS &amp; LETTERHEAD\CocoaLin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7802" y="2820195"/>
            <a:ext cx="1141809"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TextBox 12"/>
          <p:cNvSpPr txBox="1">
            <a:spLocks noChangeArrowheads="1"/>
          </p:cNvSpPr>
          <p:nvPr/>
        </p:nvSpPr>
        <p:spPr bwMode="auto">
          <a:xfrm>
            <a:off x="971894" y="2711333"/>
            <a:ext cx="2195055" cy="2031325"/>
          </a:xfrm>
          <a:prstGeom prst="rect">
            <a:avLst/>
          </a:prstGeom>
          <a:solidFill>
            <a:srgbClr val="92D050"/>
          </a:solidFill>
          <a:ln w="9525">
            <a:solidFill>
              <a:srgbClr val="92D050"/>
            </a:solidFill>
            <a:miter lim="800000"/>
            <a:headEnd/>
            <a:tailEnd/>
          </a:ln>
        </p:spPr>
        <p:txBody>
          <a:bodyPr wrap="square">
            <a:spAutoFit/>
          </a:bodyPr>
          <a:lstStyle>
            <a:lvl1pPr>
              <a:spcBef>
                <a:spcPct val="30000"/>
              </a:spcBef>
              <a:spcAft>
                <a:spcPct val="30000"/>
              </a:spcAft>
              <a:buClr>
                <a:srgbClr val="663300"/>
              </a:buClr>
              <a:buFont typeface="Wingdings" panose="05000000000000000000" pitchFamily="2" charset="2"/>
              <a:buChar char="n"/>
              <a:defRPr sz="2200">
                <a:solidFill>
                  <a:schemeClr val="tx1"/>
                </a:solidFill>
                <a:latin typeface="Tahoma" panose="020B0604030504040204" pitchFamily="34" charset="0"/>
                <a:ea typeface="MS PGothic" panose="020B0600070205080204" pitchFamily="34" charset="-128"/>
              </a:defRPr>
            </a:lvl1pPr>
            <a:lvl2pPr marL="742950" indent="-285750">
              <a:spcBef>
                <a:spcPct val="30000"/>
              </a:spcBef>
              <a:spcAft>
                <a:spcPct val="30000"/>
              </a:spcAft>
              <a:buClr>
                <a:srgbClr val="663300"/>
              </a:buClr>
              <a:buChar char="–"/>
              <a:defRPr sz="2000">
                <a:solidFill>
                  <a:schemeClr val="tx1"/>
                </a:solidFill>
                <a:latin typeface="Tahoma" panose="020B0604030504040204" pitchFamily="34" charset="0"/>
                <a:ea typeface="MS PGothic" panose="020B0600070205080204" pitchFamily="34" charset="-128"/>
              </a:defRPr>
            </a:lvl2pPr>
            <a:lvl3pPr marL="1143000" indent="-228600">
              <a:spcBef>
                <a:spcPct val="30000"/>
              </a:spcBef>
              <a:spcAft>
                <a:spcPct val="30000"/>
              </a:spcAft>
              <a:buClr>
                <a:srgbClr val="663300"/>
              </a:buClr>
              <a:buChar char="•"/>
              <a:defRPr>
                <a:solidFill>
                  <a:schemeClr val="tx1"/>
                </a:solidFill>
                <a:latin typeface="Tahoma" panose="020B0604030504040204" pitchFamily="34" charset="0"/>
                <a:ea typeface="MS PGothic" panose="020B0600070205080204" pitchFamily="34" charset="-128"/>
              </a:defRPr>
            </a:lvl3pPr>
            <a:lvl4pPr marL="1600200" indent="-228600">
              <a:spcBef>
                <a:spcPct val="30000"/>
              </a:spcBef>
              <a:spcAft>
                <a:spcPct val="30000"/>
              </a:spcAft>
              <a:buClr>
                <a:srgbClr val="663300"/>
              </a:buClr>
              <a:buChar char="–"/>
              <a:defRPr sz="1600">
                <a:solidFill>
                  <a:schemeClr val="tx1"/>
                </a:solidFill>
                <a:latin typeface="Tahoma" panose="020B0604030504040204" pitchFamily="34" charset="0"/>
                <a:ea typeface="MS PGothic" panose="020B0600070205080204" pitchFamily="34" charset="-128"/>
              </a:defRPr>
            </a:lvl4pPr>
            <a:lvl5pPr marL="2057400" indent="-228600">
              <a:spcBef>
                <a:spcPct val="30000"/>
              </a:spcBef>
              <a:spcAft>
                <a:spcPct val="30000"/>
              </a:spcAft>
              <a:buClr>
                <a:srgbClr val="663300"/>
              </a:buClr>
              <a:buChar char="»"/>
              <a:defRPr sz="16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30000"/>
              </a:spcAft>
              <a:buClr>
                <a:srgbClr val="663300"/>
              </a:buClr>
              <a:buChar char="»"/>
              <a:defRPr sz="16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30000"/>
              </a:spcAft>
              <a:buClr>
                <a:srgbClr val="663300"/>
              </a:buClr>
              <a:buChar char="»"/>
              <a:defRPr sz="16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30000"/>
              </a:spcAft>
              <a:buClr>
                <a:srgbClr val="663300"/>
              </a:buClr>
              <a:buChar char="»"/>
              <a:defRPr sz="16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30000"/>
              </a:spcAft>
              <a:buClr>
                <a:srgbClr val="663300"/>
              </a:buClr>
              <a:buChar char="»"/>
              <a:defRPr sz="1600">
                <a:solidFill>
                  <a:schemeClr val="tx1"/>
                </a:solidFill>
                <a:latin typeface="Tahoma" panose="020B0604030504040204" pitchFamily="34" charset="0"/>
                <a:ea typeface="MS PGothic" panose="020B0600070205080204" pitchFamily="34" charset="-128"/>
              </a:defRPr>
            </a:lvl9pPr>
          </a:lstStyle>
          <a:p>
            <a:pPr marL="285750" indent="-285750" defTabSz="457200">
              <a:spcBef>
                <a:spcPct val="0"/>
              </a:spcBef>
              <a:spcAft>
                <a:spcPct val="0"/>
              </a:spcAft>
              <a:buClrTx/>
            </a:pPr>
            <a:r>
              <a:rPr lang="en-US" sz="1400" b="1" dirty="0">
                <a:solidFill>
                  <a:prstClr val="black"/>
                </a:solidFill>
                <a:latin typeface="Arial" panose="020B0604020202020204" pitchFamily="34" charset="0"/>
              </a:rPr>
              <a:t>New trees</a:t>
            </a:r>
          </a:p>
          <a:p>
            <a:pPr marL="285750" indent="-285750" defTabSz="457200">
              <a:spcBef>
                <a:spcPct val="0"/>
              </a:spcBef>
              <a:spcAft>
                <a:spcPct val="0"/>
              </a:spcAft>
              <a:buClrTx/>
            </a:pPr>
            <a:r>
              <a:rPr lang="en-US" sz="1400" b="1" dirty="0">
                <a:solidFill>
                  <a:prstClr val="black"/>
                </a:solidFill>
                <a:latin typeface="Arial" panose="020B0604020202020204" pitchFamily="34" charset="0"/>
              </a:rPr>
              <a:t>Farmer learning</a:t>
            </a:r>
          </a:p>
          <a:p>
            <a:pPr marL="285750" indent="-285750" defTabSz="457200">
              <a:spcBef>
                <a:spcPct val="0"/>
              </a:spcBef>
              <a:spcAft>
                <a:spcPct val="0"/>
              </a:spcAft>
              <a:buClrTx/>
            </a:pPr>
            <a:r>
              <a:rPr lang="en-US" sz="1400" b="1" dirty="0">
                <a:solidFill>
                  <a:prstClr val="black"/>
                </a:solidFill>
                <a:latin typeface="Arial" panose="020B0604020202020204" pitchFamily="34" charset="0"/>
              </a:rPr>
              <a:t>Access to fertilizer</a:t>
            </a:r>
          </a:p>
          <a:p>
            <a:pPr marL="285750" indent="-285750" defTabSz="457200">
              <a:spcBef>
                <a:spcPct val="0"/>
              </a:spcBef>
              <a:spcAft>
                <a:spcPct val="0"/>
              </a:spcAft>
              <a:buClrTx/>
            </a:pPr>
            <a:r>
              <a:rPr lang="en-US" sz="1400" b="1" dirty="0">
                <a:solidFill>
                  <a:prstClr val="black"/>
                </a:solidFill>
                <a:latin typeface="Arial" panose="020B0604020202020204" pitchFamily="34" charset="0"/>
              </a:rPr>
              <a:t>Community improvement</a:t>
            </a:r>
          </a:p>
          <a:p>
            <a:pPr marL="285750" indent="-285750" defTabSz="457200">
              <a:spcBef>
                <a:spcPct val="0"/>
              </a:spcBef>
              <a:spcAft>
                <a:spcPct val="0"/>
              </a:spcAft>
              <a:buClrTx/>
            </a:pPr>
            <a:r>
              <a:rPr lang="en-US" sz="1400" b="1" dirty="0">
                <a:solidFill>
                  <a:prstClr val="black"/>
                </a:solidFill>
                <a:latin typeface="Arial" panose="020B0604020202020204" pitchFamily="34" charset="0"/>
              </a:rPr>
              <a:t>Engaged governments</a:t>
            </a:r>
          </a:p>
          <a:p>
            <a:pPr marL="285750" indent="-285750" defTabSz="457200">
              <a:spcBef>
                <a:spcPct val="0"/>
              </a:spcBef>
              <a:spcAft>
                <a:spcPct val="0"/>
              </a:spcAft>
              <a:buClrTx/>
            </a:pPr>
            <a:r>
              <a:rPr lang="en-US" sz="1400" b="1" dirty="0">
                <a:solidFill>
                  <a:prstClr val="black"/>
                </a:solidFill>
                <a:latin typeface="Arial" panose="020B0604020202020204" pitchFamily="34" charset="0"/>
              </a:rPr>
              <a:t>Digital delivery</a:t>
            </a:r>
          </a:p>
          <a:p>
            <a:pPr marL="285750" indent="-285750" defTabSz="457200">
              <a:spcBef>
                <a:spcPct val="0"/>
              </a:spcBef>
              <a:spcAft>
                <a:spcPct val="0"/>
              </a:spcAft>
              <a:buClrTx/>
            </a:pPr>
            <a:r>
              <a:rPr lang="en-US" sz="1400" b="1" dirty="0">
                <a:solidFill>
                  <a:prstClr val="black"/>
                </a:solidFill>
                <a:latin typeface="Arial" panose="020B0604020202020204" pitchFamily="34" charset="0"/>
              </a:rPr>
              <a:t>Standards</a:t>
            </a:r>
          </a:p>
        </p:txBody>
      </p:sp>
      <p:sp>
        <p:nvSpPr>
          <p:cNvPr id="15" name="Right Arrow 14"/>
          <p:cNvSpPr/>
          <p:nvPr/>
        </p:nvSpPr>
        <p:spPr>
          <a:xfrm>
            <a:off x="1005347" y="1151729"/>
            <a:ext cx="2652713" cy="1255712"/>
          </a:xfrm>
          <a:prstGeom prst="rightArrow">
            <a:avLst/>
          </a:prstGeom>
          <a:solidFill>
            <a:srgbClr val="FFC000"/>
          </a:solidFill>
          <a:ln>
            <a:solidFill>
              <a:srgbClr val="BC6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sz="1600" b="1" dirty="0">
                <a:solidFill>
                  <a:prstClr val="black"/>
                </a:solidFill>
              </a:rPr>
              <a:t>Common Objectives</a:t>
            </a:r>
          </a:p>
        </p:txBody>
      </p:sp>
      <p:sp>
        <p:nvSpPr>
          <p:cNvPr id="20" name="Left Arrow 19"/>
          <p:cNvSpPr/>
          <p:nvPr/>
        </p:nvSpPr>
        <p:spPr>
          <a:xfrm>
            <a:off x="5710240" y="1135064"/>
            <a:ext cx="2824163" cy="1214437"/>
          </a:xfrm>
          <a:prstGeom prst="leftArrow">
            <a:avLst/>
          </a:prstGeom>
          <a:solidFill>
            <a:srgbClr val="FFC000"/>
          </a:solidFill>
          <a:ln>
            <a:solidFill>
              <a:srgbClr val="BC6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sz="1600" b="1" dirty="0">
                <a:solidFill>
                  <a:prstClr val="black"/>
                </a:solidFill>
              </a:rPr>
              <a:t>Hershey Leadership</a:t>
            </a:r>
          </a:p>
        </p:txBody>
      </p:sp>
      <p:pic>
        <p:nvPicPr>
          <p:cNvPr id="10" name="Picture 2"/>
          <p:cNvPicPr>
            <a:picLocks noChangeAspect="1" noChangeArrowheads="1"/>
          </p:cNvPicPr>
          <p:nvPr/>
        </p:nvPicPr>
        <p:blipFill>
          <a:blip r:embed="rId5" cstate="print"/>
          <a:srcRect/>
          <a:stretch>
            <a:fillRect/>
          </a:stretch>
        </p:blipFill>
        <p:spPr bwMode="auto">
          <a:xfrm>
            <a:off x="3653724" y="1949774"/>
            <a:ext cx="2061276" cy="3206428"/>
          </a:xfrm>
          <a:prstGeom prst="rect">
            <a:avLst/>
          </a:prstGeom>
          <a:noFill/>
          <a:ln w="9525">
            <a:noFill/>
            <a:miter lim="800000"/>
            <a:headEnd/>
            <a:tailEnd/>
          </a:ln>
          <a:effectLst/>
        </p:spPr>
      </p:pic>
    </p:spTree>
    <p:extLst>
      <p:ext uri="{BB962C8B-B14F-4D97-AF65-F5344CB8AC3E}">
        <p14:creationId xmlns:p14="http://schemas.microsoft.com/office/powerpoint/2010/main" val="3020946112"/>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7"/>
            <a:ext cx="8382000" cy="614363"/>
          </a:xfrm>
        </p:spPr>
        <p:txBody>
          <a:bodyPr>
            <a:noAutofit/>
          </a:bodyPr>
          <a:lstStyle/>
          <a:p>
            <a:pPr>
              <a:defRPr/>
            </a:pPr>
            <a:r>
              <a:rPr lang="en-US" sz="2400" dirty="0"/>
              <a:t>CocoaLink: Digital Extension </a:t>
            </a:r>
            <a:r>
              <a:rPr lang="en-US" sz="2400" dirty="0" smtClean="0"/>
              <a:t>Platform</a:t>
            </a:r>
            <a:endParaRPr lang="en-US" sz="2400" dirty="0"/>
          </a:p>
        </p:txBody>
      </p:sp>
      <p:sp>
        <p:nvSpPr>
          <p:cNvPr id="3" name="Content Placeholder 2"/>
          <p:cNvSpPr>
            <a:spLocks noGrp="1"/>
          </p:cNvSpPr>
          <p:nvPr>
            <p:ph idx="1"/>
          </p:nvPr>
        </p:nvSpPr>
        <p:spPr>
          <a:xfrm>
            <a:off x="4419600" y="990600"/>
            <a:ext cx="4724400" cy="4775200"/>
          </a:xfrm>
        </p:spPr>
        <p:txBody>
          <a:bodyPr/>
          <a:lstStyle/>
          <a:p>
            <a:pPr lvl="0"/>
            <a:endParaRPr lang="en-US" sz="1200" dirty="0" smtClean="0">
              <a:solidFill>
                <a:schemeClr val="bg1">
                  <a:lumMod val="95000"/>
                </a:schemeClr>
              </a:solidFill>
            </a:endParaRPr>
          </a:p>
          <a:p>
            <a:pPr marL="285750" lvl="0" indent="-285750">
              <a:buFont typeface="Wingdings" panose="05000000000000000000" pitchFamily="2" charset="2"/>
              <a:buChar char="q"/>
            </a:pPr>
            <a:r>
              <a:rPr lang="en-GB" sz="1800" dirty="0" smtClean="0">
                <a:solidFill>
                  <a:schemeClr val="bg1">
                    <a:lumMod val="95000"/>
                  </a:schemeClr>
                </a:solidFill>
              </a:rPr>
              <a:t>45,000 registered farmers in Ghana</a:t>
            </a:r>
          </a:p>
          <a:p>
            <a:pPr marL="285750" lvl="0" indent="-285750">
              <a:buFont typeface="Wingdings" panose="05000000000000000000" pitchFamily="2" charset="2"/>
              <a:buChar char="q"/>
            </a:pPr>
            <a:r>
              <a:rPr lang="en-GB" sz="1800" dirty="0" smtClean="0">
                <a:solidFill>
                  <a:schemeClr val="bg1">
                    <a:lumMod val="95000"/>
                  </a:schemeClr>
                </a:solidFill>
              </a:rPr>
              <a:t>Over 1,000,000  free SMS sent</a:t>
            </a:r>
          </a:p>
          <a:p>
            <a:pPr marL="285750" lvl="0" indent="-285750">
              <a:buFont typeface="Wingdings" panose="05000000000000000000" pitchFamily="2" charset="2"/>
              <a:buChar char="q"/>
            </a:pPr>
            <a:r>
              <a:rPr lang="en-GB" sz="1800" dirty="0" smtClean="0">
                <a:solidFill>
                  <a:schemeClr val="bg1">
                    <a:lumMod val="95000"/>
                  </a:schemeClr>
                </a:solidFill>
              </a:rPr>
              <a:t>Voice service in local language</a:t>
            </a:r>
          </a:p>
          <a:p>
            <a:pPr marL="285750" lvl="0" indent="-285750">
              <a:buFont typeface="Wingdings" panose="05000000000000000000" pitchFamily="2" charset="2"/>
              <a:buChar char="q"/>
            </a:pPr>
            <a:r>
              <a:rPr lang="en-GB" sz="1800" dirty="0" smtClean="0">
                <a:solidFill>
                  <a:schemeClr val="bg1">
                    <a:lumMod val="95000"/>
                  </a:schemeClr>
                </a:solidFill>
              </a:rPr>
              <a:t>Impact of 3 year pilot </a:t>
            </a:r>
            <a:endParaRPr lang="en-GB" sz="1800" dirty="0">
              <a:solidFill>
                <a:schemeClr val="bg1">
                  <a:lumMod val="95000"/>
                </a:schemeClr>
              </a:solidFill>
            </a:endParaRPr>
          </a:p>
          <a:p>
            <a:pPr marL="685800" lvl="1">
              <a:buFont typeface="Wingdings" panose="05000000000000000000" pitchFamily="2" charset="2"/>
              <a:buChar char="q"/>
            </a:pPr>
            <a:r>
              <a:rPr lang="en-GB" sz="1400" dirty="0">
                <a:solidFill>
                  <a:schemeClr val="bg1">
                    <a:lumMod val="95000"/>
                  </a:schemeClr>
                </a:solidFill>
              </a:rPr>
              <a:t>I</a:t>
            </a:r>
            <a:r>
              <a:rPr lang="en-GB" sz="1400" dirty="0" smtClean="0">
                <a:solidFill>
                  <a:schemeClr val="bg1">
                    <a:lumMod val="95000"/>
                  </a:schemeClr>
                </a:solidFill>
              </a:rPr>
              <a:t>ncrease in knowledge of cocoa production (planting, spraying, fertilizer application)</a:t>
            </a:r>
          </a:p>
          <a:p>
            <a:pPr marL="685800" lvl="1">
              <a:buFont typeface="Wingdings" panose="05000000000000000000" pitchFamily="2" charset="2"/>
              <a:buChar char="q"/>
            </a:pPr>
            <a:r>
              <a:rPr lang="en-GB" sz="1400" dirty="0" smtClean="0">
                <a:solidFill>
                  <a:schemeClr val="bg1">
                    <a:lumMod val="95000"/>
                  </a:schemeClr>
                </a:solidFill>
              </a:rPr>
              <a:t>Improved practices related to pruning, weeding, use of protective gear, better farm maintenance</a:t>
            </a:r>
          </a:p>
          <a:p>
            <a:pPr marL="685800" lvl="1">
              <a:buFont typeface="Wingdings" panose="05000000000000000000" pitchFamily="2" charset="2"/>
              <a:buChar char="q"/>
            </a:pPr>
            <a:r>
              <a:rPr lang="en-GB" sz="1400" dirty="0" smtClean="0">
                <a:solidFill>
                  <a:schemeClr val="bg1">
                    <a:lumMod val="95000"/>
                  </a:schemeClr>
                </a:solidFill>
              </a:rPr>
              <a:t>Improved yield and income</a:t>
            </a:r>
          </a:p>
          <a:p>
            <a:pPr marL="285750" lvl="0" indent="-285750">
              <a:buFont typeface="Wingdings" panose="05000000000000000000" pitchFamily="2" charset="2"/>
              <a:buChar char="q"/>
            </a:pPr>
            <a:r>
              <a:rPr lang="en-GB" sz="1800" dirty="0" smtClean="0">
                <a:solidFill>
                  <a:schemeClr val="bg1">
                    <a:lumMod val="95000"/>
                  </a:schemeClr>
                </a:solidFill>
              </a:rPr>
              <a:t>Transition to Cocoa Board management ongoing</a:t>
            </a:r>
          </a:p>
        </p:txBody>
      </p:sp>
      <p:pic>
        <p:nvPicPr>
          <p:cNvPr id="4" name="Picture 2" descr="Y:\My Documents\LOGOS &amp; LETTERHEAD\CocoaLin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03" y="2"/>
            <a:ext cx="1446609" cy="1092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World Education Files\COCOALINK - WCF Hershey\Pics\Farmer Registration\IMG_334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 y="1498602"/>
            <a:ext cx="4114801" cy="3860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332454"/>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7"/>
            <a:ext cx="8382000" cy="614363"/>
          </a:xfrm>
        </p:spPr>
        <p:txBody>
          <a:bodyPr>
            <a:noAutofit/>
          </a:bodyPr>
          <a:lstStyle/>
          <a:p>
            <a:pPr>
              <a:defRPr/>
            </a:pPr>
            <a:r>
              <a:rPr lang="en-US" sz="2400" dirty="0" smtClean="0"/>
              <a:t>CocoaLink 2.0 : Expanding the Digital </a:t>
            </a:r>
            <a:r>
              <a:rPr lang="en-US" sz="2400" dirty="0"/>
              <a:t>Extension </a:t>
            </a:r>
            <a:r>
              <a:rPr lang="en-US" sz="2400" dirty="0" smtClean="0"/>
              <a:t/>
            </a:r>
            <a:br>
              <a:rPr lang="en-US" sz="2400" dirty="0" smtClean="0"/>
            </a:br>
            <a:r>
              <a:rPr lang="en-US" sz="2400" dirty="0" smtClean="0"/>
              <a:t>Platform</a:t>
            </a:r>
            <a:endParaRPr lang="en-US" sz="2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712387" y="1377225"/>
            <a:ext cx="4331947" cy="4267200"/>
          </a:xfrm>
          <a:prstGeom prst="rect">
            <a:avLst/>
          </a:prstGeom>
        </p:spPr>
      </p:pic>
      <p:sp>
        <p:nvSpPr>
          <p:cNvPr id="8" name="TextBox 21"/>
          <p:cNvSpPr txBox="1">
            <a:spLocks noChangeArrowheads="1"/>
          </p:cNvSpPr>
          <p:nvPr/>
        </p:nvSpPr>
        <p:spPr bwMode="auto">
          <a:xfrm>
            <a:off x="59534" y="1685108"/>
            <a:ext cx="451246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defTabSz="457200">
              <a:buFont typeface="Wingdings" panose="05000000000000000000" pitchFamily="2" charset="2"/>
              <a:buChar char="q"/>
            </a:pPr>
            <a:r>
              <a:rPr lang="en-US" altLang="en-US" sz="2000" b="1" dirty="0" smtClean="0">
                <a:solidFill>
                  <a:prstClr val="white">
                    <a:lumMod val="95000"/>
                  </a:prstClr>
                </a:solidFill>
                <a:latin typeface="Trebuchet MS"/>
                <a:ea typeface="ＭＳ Ｐゴシック" pitchFamily="34" charset="-128"/>
              </a:rPr>
              <a:t>Rich-content digital enhancements</a:t>
            </a:r>
          </a:p>
          <a:p>
            <a:pPr defTabSz="457200"/>
            <a:endParaRPr lang="en-GB" altLang="en-US" sz="2000" b="1" dirty="0" smtClean="0">
              <a:solidFill>
                <a:prstClr val="white">
                  <a:lumMod val="95000"/>
                </a:prstClr>
              </a:solidFill>
              <a:latin typeface="Trebuchet MS"/>
              <a:ea typeface="ＭＳ Ｐゴシック" pitchFamily="34" charset="-128"/>
            </a:endParaRPr>
          </a:p>
          <a:p>
            <a:pPr defTabSz="457200"/>
            <a:endParaRPr lang="en-US" altLang="en-US" sz="2000" b="1" dirty="0" smtClean="0">
              <a:solidFill>
                <a:prstClr val="white">
                  <a:lumMod val="95000"/>
                </a:prstClr>
              </a:solidFill>
              <a:latin typeface="Trebuchet MS"/>
              <a:ea typeface="ＭＳ Ｐゴシック" pitchFamily="34" charset="-128"/>
            </a:endParaRPr>
          </a:p>
          <a:p>
            <a:pPr marL="285750" indent="-285750" defTabSz="457200">
              <a:buFont typeface="Wingdings" panose="05000000000000000000" pitchFamily="2" charset="2"/>
              <a:buChar char="q"/>
            </a:pPr>
            <a:r>
              <a:rPr lang="en-GB" altLang="en-US" sz="2000" b="1" dirty="0" smtClean="0">
                <a:solidFill>
                  <a:prstClr val="white">
                    <a:lumMod val="95000"/>
                  </a:prstClr>
                </a:solidFill>
                <a:latin typeface="Trebuchet MS"/>
                <a:ea typeface="ＭＳ Ｐゴシック" pitchFamily="34" charset="-128"/>
              </a:rPr>
              <a:t>Extended network of local information providers</a:t>
            </a:r>
            <a:endParaRPr lang="en-US" altLang="en-US" sz="2000" b="1" dirty="0" smtClean="0">
              <a:solidFill>
                <a:prstClr val="white">
                  <a:lumMod val="95000"/>
                </a:prstClr>
              </a:solidFill>
              <a:latin typeface="Trebuchet MS"/>
              <a:ea typeface="ＭＳ Ｐゴシック" pitchFamily="34" charset="-128"/>
            </a:endParaRPr>
          </a:p>
        </p:txBody>
      </p:sp>
      <p:pic>
        <p:nvPicPr>
          <p:cNvPr id="18" name="Picture 2" descr="Y:\My Documents\LOGOS &amp; LETTERHEAD\CocoaLin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3" y="2"/>
            <a:ext cx="1446609" cy="1092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8382002" y="685800"/>
            <a:ext cx="608409" cy="400110"/>
          </a:xfrm>
          <a:prstGeom prst="rect">
            <a:avLst/>
          </a:prstGeom>
          <a:noFill/>
        </p:spPr>
        <p:txBody>
          <a:bodyPr wrap="square" rtlCol="0">
            <a:spAutoFit/>
          </a:bodyPr>
          <a:lstStyle/>
          <a:p>
            <a:pPr defTabSz="457200"/>
            <a:r>
              <a:rPr lang="en-US" sz="2000" dirty="0" smtClean="0">
                <a:solidFill>
                  <a:srgbClr val="411F04"/>
                </a:solidFill>
                <a:latin typeface="Britannic Bold" panose="020B0903060703020204" pitchFamily="34" charset="0"/>
                <a:ea typeface="ＭＳ Ｐゴシック" pitchFamily="34" charset="-128"/>
              </a:rPr>
              <a:t>2.0</a:t>
            </a:r>
            <a:endParaRPr lang="en-US" sz="2000" dirty="0">
              <a:solidFill>
                <a:srgbClr val="411F04"/>
              </a:solidFill>
              <a:latin typeface="Britannic Bold" panose="020B0903060703020204" pitchFamily="34" charset="0"/>
              <a:ea typeface="ＭＳ Ｐゴシック" pitchFamily="34" charset="-128"/>
            </a:endParaRPr>
          </a:p>
        </p:txBody>
      </p:sp>
      <p:pic>
        <p:nvPicPr>
          <p:cNvPr id="20" name="Picture 19"/>
          <p:cNvPicPr>
            <a:picLocks noChangeAspect="1"/>
          </p:cNvPicPr>
          <p:nvPr/>
        </p:nvPicPr>
        <p:blipFill>
          <a:blip r:embed="rId5" cstate="print">
            <a:biLevel thresh="25000"/>
            <a:extLst>
              <a:ext uri="{BEBA8EAE-BF5A-486C-A8C5-ECC9F3942E4B}">
                <a14:imgProps xmlns:a14="http://schemas.microsoft.com/office/drawing/2010/main">
                  <a14:imgLayer r:embed="rId6">
                    <a14:imgEffect>
                      <a14:sharpenSoften amount="44000"/>
                    </a14:imgEffect>
                    <a14:imgEffect>
                      <a14:brightnessContrast bright="-26000"/>
                    </a14:imgEffect>
                  </a14:imgLayer>
                </a14:imgProps>
              </a:ext>
              <a:ext uri="{28A0092B-C50C-407E-A947-70E740481C1C}">
                <a14:useLocalDpi xmlns:a14="http://schemas.microsoft.com/office/drawing/2010/main" val="0"/>
              </a:ext>
            </a:extLst>
          </a:blip>
          <a:stretch>
            <a:fillRect/>
          </a:stretch>
        </p:blipFill>
        <p:spPr>
          <a:xfrm>
            <a:off x="3153051" y="1738783"/>
            <a:ext cx="875382" cy="1167176"/>
          </a:xfrm>
          <a:prstGeom prst="rect">
            <a:avLst/>
          </a:prstGeom>
          <a:noFill/>
        </p:spPr>
      </p:pic>
      <p:pic>
        <p:nvPicPr>
          <p:cNvPr id="21" name="Picture 20"/>
          <p:cNvPicPr>
            <a:picLocks noChangeAspect="1"/>
          </p:cNvPicPr>
          <p:nvPr/>
        </p:nvPicPr>
        <p:blipFill>
          <a:blip r:embed="rId7" cstate="print">
            <a:lum bright="100000"/>
            <a:extLst>
              <a:ext uri="{28A0092B-C50C-407E-A947-70E740481C1C}">
                <a14:useLocalDpi xmlns:a14="http://schemas.microsoft.com/office/drawing/2010/main" val="0"/>
              </a:ext>
            </a:extLst>
          </a:blip>
          <a:stretch>
            <a:fillRect/>
          </a:stretch>
        </p:blipFill>
        <p:spPr>
          <a:xfrm>
            <a:off x="3153054" y="3853155"/>
            <a:ext cx="875381" cy="1167175"/>
          </a:xfrm>
          <a:prstGeom prst="rect">
            <a:avLst/>
          </a:prstGeom>
        </p:spPr>
      </p:pic>
    </p:spTree>
    <p:extLst>
      <p:ext uri="{BB962C8B-B14F-4D97-AF65-F5344CB8AC3E}">
        <p14:creationId xmlns:p14="http://schemas.microsoft.com/office/powerpoint/2010/main" val="400340335"/>
      </p:ext>
    </p:extLst>
  </p:cSld>
  <p:clrMapOvr>
    <a:masterClrMapping/>
  </p:clrMapOvr>
  <p:transition>
    <p:fade/>
  </p:transition>
  <p:timing>
    <p:tnLst>
      <p:par>
        <p:cTn id="1" dur="indefinite" restart="never" nodeType="tmRoot"/>
      </p:par>
    </p:tnLst>
  </p:timing>
</p:sld>
</file>

<file path=ppt/theme/_rels/theme6.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FL-PPT-Template-2014">
  <a:themeElements>
    <a:clrScheme name="Custom 20">
      <a:dk1>
        <a:sysClr val="windowText" lastClr="000000"/>
      </a:dk1>
      <a:lt1>
        <a:sysClr val="window" lastClr="FFFFFF"/>
      </a:lt1>
      <a:dk2>
        <a:srgbClr val="564B3C"/>
      </a:dk2>
      <a:lt2>
        <a:srgbClr val="ECEDD1"/>
      </a:lt2>
      <a:accent1>
        <a:srgbClr val="93A299"/>
      </a:accent1>
      <a:accent2>
        <a:srgbClr val="ABC95D"/>
      </a:accent2>
      <a:accent3>
        <a:srgbClr val="B5AE53"/>
      </a:accent3>
      <a:accent4>
        <a:srgbClr val="848058"/>
      </a:accent4>
      <a:accent5>
        <a:srgbClr val="408000"/>
      </a:accent5>
      <a:accent6>
        <a:srgbClr val="786C71"/>
      </a:accent6>
      <a:hlink>
        <a:srgbClr val="CCCC00"/>
      </a:hlink>
      <a:folHlink>
        <a:srgbClr val="B2B2B2"/>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ark Blue">
  <a:themeElements>
    <a:clrScheme name="2012 GLOBAL REFRESH">
      <a:dk1>
        <a:sysClr val="windowText" lastClr="000000"/>
      </a:dk1>
      <a:lt1>
        <a:sysClr val="window" lastClr="FFFFFF"/>
      </a:lt1>
      <a:dk2>
        <a:srgbClr val="4F271C"/>
      </a:dk2>
      <a:lt2>
        <a:srgbClr val="BC5406"/>
      </a:lt2>
      <a:accent1>
        <a:srgbClr val="005695"/>
      </a:accent1>
      <a:accent2>
        <a:srgbClr val="FEB80A"/>
      </a:accent2>
      <a:accent3>
        <a:srgbClr val="00A249"/>
      </a:accent3>
      <a:accent4>
        <a:srgbClr val="FF0000"/>
      </a:accent4>
      <a:accent5>
        <a:srgbClr val="7030A0"/>
      </a:accent5>
      <a:accent6>
        <a:srgbClr val="00B0F0"/>
      </a:accent6>
      <a:hlink>
        <a:srgbClr val="CC246C"/>
      </a:hlink>
      <a:folHlink>
        <a:srgbClr val="AA8A14"/>
      </a:folHlink>
    </a:clrScheme>
    <a:fontScheme name="Mars Inc.">
      <a:majorFont>
        <a:latin typeface="Marsfont"/>
        <a:ea typeface=""/>
        <a:cs typeface=""/>
      </a:majorFont>
      <a:minorFont>
        <a:latin typeface="Marsfont"/>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dirty="0" smtClean="0"/>
        </a:defPPr>
      </a:lst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TotalTime>
  <Words>964</Words>
  <Application>Microsoft Office PowerPoint</Application>
  <PresentationFormat>On-screen Show (4:3)</PresentationFormat>
  <Paragraphs>131</Paragraphs>
  <Slides>23</Slides>
  <Notes>12</Notes>
  <HiddenSlides>0</HiddenSlides>
  <MMClips>0</MMClips>
  <ScaleCrop>false</ScaleCrop>
  <HeadingPairs>
    <vt:vector size="6" baseType="variant">
      <vt:variant>
        <vt:lpstr>Theme</vt:lpstr>
      </vt:variant>
      <vt:variant>
        <vt:i4>6</vt:i4>
      </vt:variant>
      <vt:variant>
        <vt:lpstr>Slide Titles</vt:lpstr>
      </vt:variant>
      <vt:variant>
        <vt:i4>23</vt:i4>
      </vt:variant>
      <vt:variant>
        <vt:lpstr>Custom Shows</vt:lpstr>
      </vt:variant>
      <vt:variant>
        <vt:i4>1</vt:i4>
      </vt:variant>
    </vt:vector>
  </HeadingPairs>
  <TitlesOfParts>
    <vt:vector size="30" baseType="lpstr">
      <vt:lpstr>Office Theme</vt:lpstr>
      <vt:lpstr>SFL-PPT-Template-2014</vt:lpstr>
      <vt:lpstr>1_Office Theme</vt:lpstr>
      <vt:lpstr>2_Office Theme</vt:lpstr>
      <vt:lpstr>3_Office Theme</vt:lpstr>
      <vt:lpstr>Dark Blue</vt:lpstr>
      <vt:lpstr>PowerPoint Presentation</vt:lpstr>
      <vt:lpstr>Sweet Successes in Cocoa Sourcing</vt:lpstr>
      <vt:lpstr>Who grows cocoa?</vt:lpstr>
      <vt:lpstr>Challenges</vt:lpstr>
      <vt:lpstr>PowerPoint Presentation</vt:lpstr>
      <vt:lpstr>Cocoa is Hershey’s Key Commodity</vt:lpstr>
      <vt:lpstr>Modernizing Cocoa Growing is Key </vt:lpstr>
      <vt:lpstr>CocoaLink: Digital Extension Platform</vt:lpstr>
      <vt:lpstr>CocoaLink 2.0 : Expanding the Digital Extension  Platform</vt:lpstr>
      <vt:lpstr>PowerPoint Presentation</vt:lpstr>
      <vt:lpstr>Strong Farmers Produce Great Cocoa that makes Delicious Chocolate</vt:lpstr>
      <vt:lpstr>Theo Pillars of Sourcing</vt:lpstr>
      <vt:lpstr>PowerPoint Presentation</vt:lpstr>
      <vt:lpstr>PowerPoint Presentation</vt:lpstr>
      <vt:lpstr>PowerPoint Presentation</vt:lpstr>
      <vt:lpstr>Cultivating Entrepreneurship to Foster Rural Prosperity</vt:lpstr>
      <vt:lpstr>Mars Inc company overview</vt:lpstr>
      <vt:lpstr>Putting our Principles into action to create mutual benefits</vt:lpstr>
      <vt:lpstr>PowerPoint Presentation</vt:lpstr>
      <vt:lpstr>PowerPoint Presentation</vt:lpstr>
      <vt:lpstr>WHAT’S NEXT?</vt:lpstr>
      <vt:lpstr>Thank you!  www.cocoasustainability.com </vt:lpstr>
      <vt:lpstr>Thank you!</vt:lpstr>
      <vt:lpstr>Custom Show 1</vt:lpstr>
    </vt:vector>
  </TitlesOfParts>
  <Company>FMI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E. McDonnell  (FMI)</dc:creator>
  <cp:lastModifiedBy>Teena M. Pham  (FMI)</cp:lastModifiedBy>
  <cp:revision>17</cp:revision>
  <dcterms:created xsi:type="dcterms:W3CDTF">2013-06-18T13:13:33Z</dcterms:created>
  <dcterms:modified xsi:type="dcterms:W3CDTF">2014-08-20T16:10:21Z</dcterms:modified>
</cp:coreProperties>
</file>