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1" r:id="rId5"/>
    <p:sldId id="269" r:id="rId6"/>
    <p:sldId id="260" r:id="rId7"/>
    <p:sldId id="262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CDB12-7FED-4CB2-B5BD-A2AC187B28E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B926B-D362-494A-A8BA-05D0253C1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38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169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2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518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72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89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23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44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B926B-D362-494A-A8BA-05D0253C19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9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9A857-8B56-4B3C-A861-098B9A32B81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AAAB-0FBD-4AD3-BE93-C85072F7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02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038601"/>
            <a:ext cx="6705600" cy="10667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9A857-8B56-4B3C-A861-098B9A32B81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AAAB-0FBD-4AD3-BE93-C85072F7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8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9A857-8B56-4B3C-A861-098B9A32B81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AAAB-0FBD-4AD3-BE93-C85072F7396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4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9A857-8B56-4B3C-A861-098B9A32B81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AAAB-0FBD-4AD3-BE93-C85072F7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1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9A857-8B56-4B3C-A861-098B9A32B81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AAAB-0FBD-4AD3-BE93-C85072F7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02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9A857-8B56-4B3C-A861-098B9A32B81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AAAB-0FBD-4AD3-BE93-C85072F7396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25E56-7940-4E8C-8D0B-02AD16A26200}" type="datetimeFigureOut">
              <a:rPr lang="en-US" altLang="en-US"/>
              <a:pPr>
                <a:defRPr/>
              </a:pPr>
              <a:t>6/10/2015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130E6-421A-4D1C-9969-1D69FB661F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23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9A857-8B56-4B3C-A861-098B9A32B810}" type="datetimeFigureOut">
              <a:rPr lang="en-US" smtClean="0"/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6AAAB-0FBD-4AD3-BE93-C85072F7396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7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6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195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FoodSafetyForum 2014 Mstr 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FMI Antitrust Policy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0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FoodSafetyForum 2014 Mstr 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Introductions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3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About FMI Food Safety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403274"/>
            <a:ext cx="990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90020"/>
            <a:ext cx="3451034" cy="168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18306" y="3605260"/>
            <a:ext cx="1393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www.fmi.org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FoodSafetyForum 2014 Mstr 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itle 1"/>
          <p:cNvSpPr>
            <a:spLocks noGrp="1"/>
          </p:cNvSpPr>
          <p:nvPr>
            <p:ph type="ctrTitle"/>
          </p:nvPr>
        </p:nvSpPr>
        <p:spPr>
          <a:xfrm>
            <a:off x="685800" y="2865438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mtClean="0"/>
              <a:t>NEHA Continuing </a:t>
            </a:r>
            <a:br>
              <a:rPr lang="en-US" altLang="en-US" smtClean="0"/>
            </a:br>
            <a:r>
              <a:rPr lang="en-US" altLang="en-US" smtClean="0"/>
              <a:t>Education Credits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3" y="2314575"/>
            <a:ext cx="15240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66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FoodSafetyForum 2014 Mstr 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307975" y="1246188"/>
            <a:ext cx="8605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latin typeface="Arial" charset="0"/>
                <a:cs typeface="Arial" charset="0"/>
              </a:rPr>
              <a:t>Expectations</a:t>
            </a:r>
          </a:p>
        </p:txBody>
      </p:sp>
      <p:sp>
        <p:nvSpPr>
          <p:cNvPr id="71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</a:t>
            </a:r>
          </a:p>
        </p:txBody>
      </p:sp>
      <p:sp>
        <p:nvSpPr>
          <p:cNvPr id="7173" name="Content Placeholder 2"/>
          <p:cNvSpPr>
            <a:spLocks noGrp="1"/>
          </p:cNvSpPr>
          <p:nvPr>
            <p:ph idx="1"/>
          </p:nvPr>
        </p:nvSpPr>
        <p:spPr>
          <a:xfrm>
            <a:off x="496888" y="1954213"/>
            <a:ext cx="8229600" cy="4525962"/>
          </a:xfrm>
        </p:spPr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Participate</a:t>
            </a:r>
          </a:p>
          <a:p>
            <a:pPr eaLnBrk="1" hangingPunct="1"/>
            <a:r>
              <a:rPr lang="en-US" altLang="en-US" smtClean="0"/>
              <a:t>Ask questions</a:t>
            </a:r>
          </a:p>
          <a:p>
            <a:pPr eaLnBrk="1" hangingPunct="1"/>
            <a:r>
              <a:rPr lang="en-US" altLang="en-US" smtClean="0"/>
              <a:t>Meet new people, share contact information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3" y="118745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74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 smtClean="0"/>
              <a:t>Thank you to our sponsors!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90800"/>
            <a:ext cx="2438400" cy="7650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445258"/>
            <a:ext cx="2240280" cy="105613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2" y="3821488"/>
            <a:ext cx="1311275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59" y="4150895"/>
            <a:ext cx="3174561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76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40</Words>
  <Application>Microsoft Office PowerPoint</Application>
  <PresentationFormat>On-screen Show (4:3)</PresentationFormat>
  <Paragraphs>23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Welcome</vt:lpstr>
      <vt:lpstr>FMI Antitrust Policy</vt:lpstr>
      <vt:lpstr>Introductions </vt:lpstr>
      <vt:lpstr>PowerPoint Presentation</vt:lpstr>
      <vt:lpstr>NEHA Continuing  Education Credits</vt:lpstr>
      <vt:lpstr>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E. Eisenbeiser  (FMI)</dc:creator>
  <cp:lastModifiedBy>HST</cp:lastModifiedBy>
  <cp:revision>7</cp:revision>
  <dcterms:created xsi:type="dcterms:W3CDTF">2015-06-02T13:42:11Z</dcterms:created>
  <dcterms:modified xsi:type="dcterms:W3CDTF">2015-06-10T23:47:30Z</dcterms:modified>
</cp:coreProperties>
</file>