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96" r:id="rId2"/>
    <p:sldId id="316" r:id="rId3"/>
    <p:sldId id="345" r:id="rId4"/>
    <p:sldId id="346" r:id="rId5"/>
    <p:sldId id="347" r:id="rId6"/>
    <p:sldId id="349" r:id="rId7"/>
    <p:sldId id="348" r:id="rId8"/>
    <p:sldId id="323" r:id="rId9"/>
    <p:sldId id="324" r:id="rId10"/>
    <p:sldId id="325" r:id="rId11"/>
    <p:sldId id="326" r:id="rId12"/>
    <p:sldId id="327" r:id="rId13"/>
    <p:sldId id="328" r:id="rId14"/>
    <p:sldId id="329" r:id="rId15"/>
    <p:sldId id="330" r:id="rId16"/>
    <p:sldId id="331" r:id="rId17"/>
    <p:sldId id="332" r:id="rId18"/>
    <p:sldId id="369" r:id="rId19"/>
    <p:sldId id="351" r:id="rId20"/>
    <p:sldId id="352" r:id="rId21"/>
    <p:sldId id="353" r:id="rId22"/>
    <p:sldId id="354" r:id="rId23"/>
    <p:sldId id="355" r:id="rId24"/>
    <p:sldId id="356" r:id="rId25"/>
    <p:sldId id="334" r:id="rId26"/>
    <p:sldId id="335" r:id="rId27"/>
    <p:sldId id="336" r:id="rId28"/>
    <p:sldId id="342" r:id="rId29"/>
    <p:sldId id="357" r:id="rId30"/>
    <p:sldId id="358" r:id="rId31"/>
    <p:sldId id="359" r:id="rId32"/>
    <p:sldId id="360" r:id="rId33"/>
    <p:sldId id="361" r:id="rId34"/>
    <p:sldId id="362" r:id="rId35"/>
    <p:sldId id="363" r:id="rId36"/>
    <p:sldId id="364" r:id="rId37"/>
    <p:sldId id="365" r:id="rId38"/>
    <p:sldId id="366" r:id="rId39"/>
    <p:sldId id="367" r:id="rId40"/>
    <p:sldId id="368" r:id="rId41"/>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tpiho" initials="n" lastIdx="9"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99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367" autoAdjust="0"/>
  </p:normalViewPr>
  <p:slideViewPr>
    <p:cSldViewPr>
      <p:cViewPr varScale="1">
        <p:scale>
          <a:sx n="36" d="100"/>
          <a:sy n="36" d="100"/>
        </p:scale>
        <p:origin x="-1522"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CAB6E0-7DD4-4214-A62D-B13B61B8401F}"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en-US"/>
        </a:p>
      </dgm:t>
    </dgm:pt>
    <dgm:pt modelId="{4FC82136-1621-4A72-BF38-2359D4A80600}">
      <dgm:prSet phldrT="[Text]"/>
      <dgm:spPr>
        <a:solidFill>
          <a:srgbClr val="FF0000"/>
        </a:solidFill>
      </dgm:spPr>
      <dgm:t>
        <a:bodyPr/>
        <a:lstStyle/>
        <a:p>
          <a:r>
            <a:rPr lang="en-US" b="1" dirty="0" smtClean="0"/>
            <a:t>Consumers Don’t </a:t>
          </a:r>
          <a:endParaRPr lang="en-US" b="1" dirty="0"/>
        </a:p>
      </dgm:t>
    </dgm:pt>
    <dgm:pt modelId="{AF100042-6A04-43BD-A768-966ED6D92410}" type="parTrans" cxnId="{C05CCEB3-E779-4E86-95FD-037E005301FA}">
      <dgm:prSet/>
      <dgm:spPr/>
      <dgm:t>
        <a:bodyPr/>
        <a:lstStyle/>
        <a:p>
          <a:endParaRPr lang="en-US"/>
        </a:p>
      </dgm:t>
    </dgm:pt>
    <dgm:pt modelId="{81D5DD5B-1ED8-4305-A35E-851D41A8F0F3}" type="sibTrans" cxnId="{C05CCEB3-E779-4E86-95FD-037E005301FA}">
      <dgm:prSet/>
      <dgm:spPr/>
      <dgm:t>
        <a:bodyPr/>
        <a:lstStyle/>
        <a:p>
          <a:endParaRPr lang="en-US"/>
        </a:p>
      </dgm:t>
    </dgm:pt>
    <dgm:pt modelId="{B13E60DD-D15F-40E0-9D87-4A25F262F2F9}">
      <dgm:prSet phldrT="[Text]"/>
      <dgm:spPr>
        <a:solidFill>
          <a:srgbClr val="92D050"/>
        </a:solidFill>
      </dgm:spPr>
      <dgm:t>
        <a:bodyPr/>
        <a:lstStyle/>
        <a:p>
          <a:r>
            <a:rPr lang="en-US" b="1" dirty="0" smtClean="0"/>
            <a:t>Know</a:t>
          </a:r>
          <a:endParaRPr lang="en-US" b="1" dirty="0"/>
        </a:p>
      </dgm:t>
    </dgm:pt>
    <dgm:pt modelId="{49F04118-39FA-42D1-A583-2B78D262CE18}" type="parTrans" cxnId="{2166CB3C-64C0-472E-A479-A417A196B980}">
      <dgm:prSet/>
      <dgm:spPr/>
      <dgm:t>
        <a:bodyPr/>
        <a:lstStyle/>
        <a:p>
          <a:endParaRPr lang="en-US" b="1"/>
        </a:p>
      </dgm:t>
    </dgm:pt>
    <dgm:pt modelId="{FEAD1651-A87A-4405-9D15-B0B275940600}" type="sibTrans" cxnId="{2166CB3C-64C0-472E-A479-A417A196B980}">
      <dgm:prSet/>
      <dgm:spPr/>
      <dgm:t>
        <a:bodyPr/>
        <a:lstStyle/>
        <a:p>
          <a:endParaRPr lang="en-US"/>
        </a:p>
      </dgm:t>
    </dgm:pt>
    <dgm:pt modelId="{02A89F75-17B8-4965-BF66-D5BCDDBF1C9C}">
      <dgm:prSet phldrT="[Text]"/>
      <dgm:spPr>
        <a:solidFill>
          <a:srgbClr val="92D050"/>
        </a:solidFill>
      </dgm:spPr>
      <dgm:t>
        <a:bodyPr/>
        <a:lstStyle/>
        <a:p>
          <a:r>
            <a:rPr lang="en-US" b="1" dirty="0" smtClean="0"/>
            <a:t>Trust</a:t>
          </a:r>
          <a:endParaRPr lang="en-US" b="1" dirty="0"/>
        </a:p>
      </dgm:t>
    </dgm:pt>
    <dgm:pt modelId="{1A89CFDC-3003-44C3-9773-5B56C7A69922}" type="parTrans" cxnId="{29BB87EA-C96D-4706-8E56-5E32E1987DC3}">
      <dgm:prSet/>
      <dgm:spPr/>
      <dgm:t>
        <a:bodyPr/>
        <a:lstStyle/>
        <a:p>
          <a:endParaRPr lang="en-US" b="1"/>
        </a:p>
      </dgm:t>
    </dgm:pt>
    <dgm:pt modelId="{E19C23F0-FDD1-401B-A28D-964FD1600B54}" type="sibTrans" cxnId="{29BB87EA-C96D-4706-8E56-5E32E1987DC3}">
      <dgm:prSet/>
      <dgm:spPr/>
      <dgm:t>
        <a:bodyPr/>
        <a:lstStyle/>
        <a:p>
          <a:endParaRPr lang="en-US"/>
        </a:p>
      </dgm:t>
    </dgm:pt>
    <dgm:pt modelId="{320C0589-3481-4621-99D8-806910D7E57F}">
      <dgm:prSet phldrT="[Text]" custT="1"/>
      <dgm:spPr>
        <a:solidFill>
          <a:srgbClr val="92D050"/>
        </a:solidFill>
      </dgm:spPr>
      <dgm:t>
        <a:bodyPr/>
        <a:lstStyle/>
        <a:p>
          <a:r>
            <a:rPr lang="en-US" sz="2800" b="1" dirty="0" smtClean="0"/>
            <a:t>Understand</a:t>
          </a:r>
          <a:endParaRPr lang="en-US" sz="2800" b="1" dirty="0"/>
        </a:p>
      </dgm:t>
    </dgm:pt>
    <dgm:pt modelId="{F4FC3DD7-C91B-48B1-82C6-1DF312535CCE}" type="parTrans" cxnId="{2A425177-3116-4820-AF24-0B001C3ED6B0}">
      <dgm:prSet/>
      <dgm:spPr/>
      <dgm:t>
        <a:bodyPr/>
        <a:lstStyle/>
        <a:p>
          <a:endParaRPr lang="en-US" b="1"/>
        </a:p>
      </dgm:t>
    </dgm:pt>
    <dgm:pt modelId="{FF05E19B-1EDD-483E-9EA7-A914334F5AB1}" type="sibTrans" cxnId="{2A425177-3116-4820-AF24-0B001C3ED6B0}">
      <dgm:prSet/>
      <dgm:spPr/>
      <dgm:t>
        <a:bodyPr/>
        <a:lstStyle/>
        <a:p>
          <a:endParaRPr lang="en-US"/>
        </a:p>
      </dgm:t>
    </dgm:pt>
    <dgm:pt modelId="{21F14AAC-F9FC-4D92-82DF-F6C1870E4EDA}" type="pres">
      <dgm:prSet presAssocID="{60CAB6E0-7DD4-4214-A62D-B13B61B8401F}" presName="Name0" presStyleCnt="0">
        <dgm:presLayoutVars>
          <dgm:chMax val="1"/>
          <dgm:chPref val="1"/>
          <dgm:dir/>
          <dgm:animOne val="branch"/>
          <dgm:animLvl val="lvl"/>
        </dgm:presLayoutVars>
      </dgm:prSet>
      <dgm:spPr/>
      <dgm:t>
        <a:bodyPr/>
        <a:lstStyle/>
        <a:p>
          <a:endParaRPr lang="en-US"/>
        </a:p>
      </dgm:t>
    </dgm:pt>
    <dgm:pt modelId="{3A8906B8-5D02-491B-B980-9072F13CE761}" type="pres">
      <dgm:prSet presAssocID="{4FC82136-1621-4A72-BF38-2359D4A80600}" presName="singleCycle" presStyleCnt="0"/>
      <dgm:spPr/>
    </dgm:pt>
    <dgm:pt modelId="{416FF5B9-B5B1-4E1C-BB5C-2F775B5817F6}" type="pres">
      <dgm:prSet presAssocID="{4FC82136-1621-4A72-BF38-2359D4A80600}" presName="singleCenter" presStyleLbl="node1" presStyleIdx="0" presStyleCnt="4" custScaleX="129365" custScaleY="119326" custLinFactNeighborX="550" custLinFactNeighborY="-6447">
        <dgm:presLayoutVars>
          <dgm:chMax val="7"/>
          <dgm:chPref val="7"/>
        </dgm:presLayoutVars>
      </dgm:prSet>
      <dgm:spPr/>
      <dgm:t>
        <a:bodyPr/>
        <a:lstStyle/>
        <a:p>
          <a:endParaRPr lang="en-US"/>
        </a:p>
      </dgm:t>
    </dgm:pt>
    <dgm:pt modelId="{BDC1D110-22A7-4193-8132-B42FF7BDB1FB}" type="pres">
      <dgm:prSet presAssocID="{49F04118-39FA-42D1-A583-2B78D262CE18}" presName="Name56" presStyleLbl="parChTrans1D2" presStyleIdx="0" presStyleCnt="3"/>
      <dgm:spPr/>
      <dgm:t>
        <a:bodyPr/>
        <a:lstStyle/>
        <a:p>
          <a:endParaRPr lang="en-US"/>
        </a:p>
      </dgm:t>
    </dgm:pt>
    <dgm:pt modelId="{0BF80DB1-37B9-44BB-BD56-5E2756C6F286}" type="pres">
      <dgm:prSet presAssocID="{B13E60DD-D15F-40E0-9D87-4A25F262F2F9}" presName="text0" presStyleLbl="node1" presStyleIdx="1" presStyleCnt="4">
        <dgm:presLayoutVars>
          <dgm:bulletEnabled val="1"/>
        </dgm:presLayoutVars>
      </dgm:prSet>
      <dgm:spPr/>
      <dgm:t>
        <a:bodyPr/>
        <a:lstStyle/>
        <a:p>
          <a:endParaRPr lang="en-US"/>
        </a:p>
      </dgm:t>
    </dgm:pt>
    <dgm:pt modelId="{885E301F-46E8-46E3-8E31-15478F6F32CB}" type="pres">
      <dgm:prSet presAssocID="{1A89CFDC-3003-44C3-9773-5B56C7A69922}" presName="Name56" presStyleLbl="parChTrans1D2" presStyleIdx="1" presStyleCnt="3"/>
      <dgm:spPr/>
      <dgm:t>
        <a:bodyPr/>
        <a:lstStyle/>
        <a:p>
          <a:endParaRPr lang="en-US"/>
        </a:p>
      </dgm:t>
    </dgm:pt>
    <dgm:pt modelId="{AFC25EBB-1EC3-4F91-8495-0342004BD2ED}" type="pres">
      <dgm:prSet presAssocID="{02A89F75-17B8-4965-BF66-D5BCDDBF1C9C}" presName="text0" presStyleLbl="node1" presStyleIdx="2" presStyleCnt="4">
        <dgm:presLayoutVars>
          <dgm:bulletEnabled val="1"/>
        </dgm:presLayoutVars>
      </dgm:prSet>
      <dgm:spPr/>
      <dgm:t>
        <a:bodyPr/>
        <a:lstStyle/>
        <a:p>
          <a:endParaRPr lang="en-US"/>
        </a:p>
      </dgm:t>
    </dgm:pt>
    <dgm:pt modelId="{5FC206D4-9BD2-4916-8718-6525A684B569}" type="pres">
      <dgm:prSet presAssocID="{F4FC3DD7-C91B-48B1-82C6-1DF312535CCE}" presName="Name56" presStyleLbl="parChTrans1D2" presStyleIdx="2" presStyleCnt="3"/>
      <dgm:spPr/>
      <dgm:t>
        <a:bodyPr/>
        <a:lstStyle/>
        <a:p>
          <a:endParaRPr lang="en-US"/>
        </a:p>
      </dgm:t>
    </dgm:pt>
    <dgm:pt modelId="{DE090430-61B0-4463-B30A-54D1042DCEDC}" type="pres">
      <dgm:prSet presAssocID="{320C0589-3481-4621-99D8-806910D7E57F}" presName="text0" presStyleLbl="node1" presStyleIdx="3" presStyleCnt="4" custScaleX="222890" custRadScaleRad="121084" custRadScaleInc="7763">
        <dgm:presLayoutVars>
          <dgm:bulletEnabled val="1"/>
        </dgm:presLayoutVars>
      </dgm:prSet>
      <dgm:spPr/>
      <dgm:t>
        <a:bodyPr/>
        <a:lstStyle/>
        <a:p>
          <a:endParaRPr lang="en-US"/>
        </a:p>
      </dgm:t>
    </dgm:pt>
  </dgm:ptLst>
  <dgm:cxnLst>
    <dgm:cxn modelId="{2A425177-3116-4820-AF24-0B001C3ED6B0}" srcId="{4FC82136-1621-4A72-BF38-2359D4A80600}" destId="{320C0589-3481-4621-99D8-806910D7E57F}" srcOrd="2" destOrd="0" parTransId="{F4FC3DD7-C91B-48B1-82C6-1DF312535CCE}" sibTransId="{FF05E19B-1EDD-483E-9EA7-A914334F5AB1}"/>
    <dgm:cxn modelId="{29BB87EA-C96D-4706-8E56-5E32E1987DC3}" srcId="{4FC82136-1621-4A72-BF38-2359D4A80600}" destId="{02A89F75-17B8-4965-BF66-D5BCDDBF1C9C}" srcOrd="1" destOrd="0" parTransId="{1A89CFDC-3003-44C3-9773-5B56C7A69922}" sibTransId="{E19C23F0-FDD1-401B-A28D-964FD1600B54}"/>
    <dgm:cxn modelId="{C05CCEB3-E779-4E86-95FD-037E005301FA}" srcId="{60CAB6E0-7DD4-4214-A62D-B13B61B8401F}" destId="{4FC82136-1621-4A72-BF38-2359D4A80600}" srcOrd="0" destOrd="0" parTransId="{AF100042-6A04-43BD-A768-966ED6D92410}" sibTransId="{81D5DD5B-1ED8-4305-A35E-851D41A8F0F3}"/>
    <dgm:cxn modelId="{B2C45CF7-40F7-4DC5-BDA3-FFD624F9AFE7}" type="presOf" srcId="{4FC82136-1621-4A72-BF38-2359D4A80600}" destId="{416FF5B9-B5B1-4E1C-BB5C-2F775B5817F6}" srcOrd="0" destOrd="0" presId="urn:microsoft.com/office/officeart/2008/layout/RadialCluster"/>
    <dgm:cxn modelId="{95AEBF6B-BF41-4434-89AD-7AA8E526F408}" type="presOf" srcId="{49F04118-39FA-42D1-A583-2B78D262CE18}" destId="{BDC1D110-22A7-4193-8132-B42FF7BDB1FB}" srcOrd="0" destOrd="0" presId="urn:microsoft.com/office/officeart/2008/layout/RadialCluster"/>
    <dgm:cxn modelId="{D726C0DC-9729-4D25-ACA4-47E012453CEA}" type="presOf" srcId="{1A89CFDC-3003-44C3-9773-5B56C7A69922}" destId="{885E301F-46E8-46E3-8E31-15478F6F32CB}" srcOrd="0" destOrd="0" presId="urn:microsoft.com/office/officeart/2008/layout/RadialCluster"/>
    <dgm:cxn modelId="{74EE5317-FD6D-43B6-AC8F-0D1C600C2AE3}" type="presOf" srcId="{02A89F75-17B8-4965-BF66-D5BCDDBF1C9C}" destId="{AFC25EBB-1EC3-4F91-8495-0342004BD2ED}" srcOrd="0" destOrd="0" presId="urn:microsoft.com/office/officeart/2008/layout/RadialCluster"/>
    <dgm:cxn modelId="{03FC2841-D5F9-4B05-8978-915C6723E03D}" type="presOf" srcId="{60CAB6E0-7DD4-4214-A62D-B13B61B8401F}" destId="{21F14AAC-F9FC-4D92-82DF-F6C1870E4EDA}" srcOrd="0" destOrd="0" presId="urn:microsoft.com/office/officeart/2008/layout/RadialCluster"/>
    <dgm:cxn modelId="{2166CB3C-64C0-472E-A479-A417A196B980}" srcId="{4FC82136-1621-4A72-BF38-2359D4A80600}" destId="{B13E60DD-D15F-40E0-9D87-4A25F262F2F9}" srcOrd="0" destOrd="0" parTransId="{49F04118-39FA-42D1-A583-2B78D262CE18}" sibTransId="{FEAD1651-A87A-4405-9D15-B0B275940600}"/>
    <dgm:cxn modelId="{75D2130A-EEB6-4118-8192-1694780FCF0C}" type="presOf" srcId="{B13E60DD-D15F-40E0-9D87-4A25F262F2F9}" destId="{0BF80DB1-37B9-44BB-BD56-5E2756C6F286}" srcOrd="0" destOrd="0" presId="urn:microsoft.com/office/officeart/2008/layout/RadialCluster"/>
    <dgm:cxn modelId="{AFF13013-7A6E-42B6-99F2-70C1C96E7BC6}" type="presOf" srcId="{F4FC3DD7-C91B-48B1-82C6-1DF312535CCE}" destId="{5FC206D4-9BD2-4916-8718-6525A684B569}" srcOrd="0" destOrd="0" presId="urn:microsoft.com/office/officeart/2008/layout/RadialCluster"/>
    <dgm:cxn modelId="{13DC8AE4-AF82-4820-8DA7-6F74F1B6C63A}" type="presOf" srcId="{320C0589-3481-4621-99D8-806910D7E57F}" destId="{DE090430-61B0-4463-B30A-54D1042DCEDC}" srcOrd="0" destOrd="0" presId="urn:microsoft.com/office/officeart/2008/layout/RadialCluster"/>
    <dgm:cxn modelId="{6396D75A-E641-4B43-B521-515AF57A8DD8}" type="presParOf" srcId="{21F14AAC-F9FC-4D92-82DF-F6C1870E4EDA}" destId="{3A8906B8-5D02-491B-B980-9072F13CE761}" srcOrd="0" destOrd="0" presId="urn:microsoft.com/office/officeart/2008/layout/RadialCluster"/>
    <dgm:cxn modelId="{66B1A2E1-599C-4E50-8C74-83B30DBE2397}" type="presParOf" srcId="{3A8906B8-5D02-491B-B980-9072F13CE761}" destId="{416FF5B9-B5B1-4E1C-BB5C-2F775B5817F6}" srcOrd="0" destOrd="0" presId="urn:microsoft.com/office/officeart/2008/layout/RadialCluster"/>
    <dgm:cxn modelId="{5A51EEFB-DDA8-44AC-8ABE-6F0BC31814DF}" type="presParOf" srcId="{3A8906B8-5D02-491B-B980-9072F13CE761}" destId="{BDC1D110-22A7-4193-8132-B42FF7BDB1FB}" srcOrd="1" destOrd="0" presId="urn:microsoft.com/office/officeart/2008/layout/RadialCluster"/>
    <dgm:cxn modelId="{53501189-6B23-46F5-ACBF-0120EFD9826F}" type="presParOf" srcId="{3A8906B8-5D02-491B-B980-9072F13CE761}" destId="{0BF80DB1-37B9-44BB-BD56-5E2756C6F286}" srcOrd="2" destOrd="0" presId="urn:microsoft.com/office/officeart/2008/layout/RadialCluster"/>
    <dgm:cxn modelId="{ED3541F3-B8B6-4E4E-B3AD-9DCD77EA3600}" type="presParOf" srcId="{3A8906B8-5D02-491B-B980-9072F13CE761}" destId="{885E301F-46E8-46E3-8E31-15478F6F32CB}" srcOrd="3" destOrd="0" presId="urn:microsoft.com/office/officeart/2008/layout/RadialCluster"/>
    <dgm:cxn modelId="{1F0FD1B3-C787-4C97-9AED-00661BADCA7D}" type="presParOf" srcId="{3A8906B8-5D02-491B-B980-9072F13CE761}" destId="{AFC25EBB-1EC3-4F91-8495-0342004BD2ED}" srcOrd="4" destOrd="0" presId="urn:microsoft.com/office/officeart/2008/layout/RadialCluster"/>
    <dgm:cxn modelId="{73DC163B-266E-4096-AEA8-5285EFBC38A1}" type="presParOf" srcId="{3A8906B8-5D02-491B-B980-9072F13CE761}" destId="{5FC206D4-9BD2-4916-8718-6525A684B569}" srcOrd="5" destOrd="0" presId="urn:microsoft.com/office/officeart/2008/layout/RadialCluster"/>
    <dgm:cxn modelId="{F205BA68-F24F-48D8-9BBE-93F73F0D3EDA}" type="presParOf" srcId="{3A8906B8-5D02-491B-B980-9072F13CE761}" destId="{DE090430-61B0-4463-B30A-54D1042DCEDC}"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CB318A-438E-4F10-BEA4-A954A9D27008}"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6D8BEBD9-6EF8-404D-A26A-3F69C16B51AA}">
      <dgm:prSet phldrT="[Text]"/>
      <dgm:spPr>
        <a:solidFill>
          <a:srgbClr val="FF0000"/>
        </a:solidFill>
      </dgm:spPr>
      <dgm:t>
        <a:bodyPr/>
        <a:lstStyle/>
        <a:p>
          <a:r>
            <a:rPr lang="en-US" b="0" dirty="0" smtClean="0"/>
            <a:t>Issue</a:t>
          </a:r>
          <a:endParaRPr lang="en-US" b="0" dirty="0"/>
        </a:p>
      </dgm:t>
    </dgm:pt>
    <dgm:pt modelId="{BA80603D-FC42-4FE6-9B34-E0991880047A}" type="parTrans" cxnId="{B873CE99-9163-4CA4-A8A9-326C5D0BA83B}">
      <dgm:prSet/>
      <dgm:spPr/>
      <dgm:t>
        <a:bodyPr/>
        <a:lstStyle/>
        <a:p>
          <a:endParaRPr lang="en-US"/>
        </a:p>
      </dgm:t>
    </dgm:pt>
    <dgm:pt modelId="{22DFD5BC-9383-4187-85EC-DB73CC050404}" type="sibTrans" cxnId="{B873CE99-9163-4CA4-A8A9-326C5D0BA83B}">
      <dgm:prSet/>
      <dgm:spPr/>
      <dgm:t>
        <a:bodyPr/>
        <a:lstStyle/>
        <a:p>
          <a:endParaRPr lang="en-US"/>
        </a:p>
      </dgm:t>
    </dgm:pt>
    <dgm:pt modelId="{8ECB9C85-B0AF-4298-AE79-AA62463C3B01}">
      <dgm:prSet phldrT="[Text]"/>
      <dgm:spPr>
        <a:solidFill>
          <a:srgbClr val="FFC000"/>
        </a:solidFill>
      </dgm:spPr>
      <dgm:t>
        <a:bodyPr/>
        <a:lstStyle/>
        <a:p>
          <a:r>
            <a:rPr lang="en-US" b="1" dirty="0" smtClean="0"/>
            <a:t>Science Facts</a:t>
          </a:r>
          <a:endParaRPr lang="en-US" b="1" dirty="0"/>
        </a:p>
      </dgm:t>
    </dgm:pt>
    <dgm:pt modelId="{8C96F44C-4704-46C5-A167-92DC6428F399}" type="parTrans" cxnId="{E81B32B8-A5BD-49D1-B612-B56BAA6F267C}">
      <dgm:prSet/>
      <dgm:spPr/>
      <dgm:t>
        <a:bodyPr/>
        <a:lstStyle/>
        <a:p>
          <a:endParaRPr lang="en-US" b="0"/>
        </a:p>
      </dgm:t>
    </dgm:pt>
    <dgm:pt modelId="{4567E020-B628-4AD9-BA50-F1646513BF05}" type="sibTrans" cxnId="{E81B32B8-A5BD-49D1-B612-B56BAA6F267C}">
      <dgm:prSet/>
      <dgm:spPr/>
      <dgm:t>
        <a:bodyPr/>
        <a:lstStyle/>
        <a:p>
          <a:endParaRPr lang="en-US"/>
        </a:p>
      </dgm:t>
    </dgm:pt>
    <dgm:pt modelId="{4C0AF4BF-C0C2-4A88-A238-2A3939227A47}">
      <dgm:prSet phldrT="[Text]"/>
      <dgm:spPr>
        <a:solidFill>
          <a:srgbClr val="FFFF00"/>
        </a:solidFill>
      </dgm:spPr>
      <dgm:t>
        <a:bodyPr/>
        <a:lstStyle/>
        <a:p>
          <a:r>
            <a:rPr lang="en-US" b="1" dirty="0" smtClean="0"/>
            <a:t>Time</a:t>
          </a:r>
          <a:endParaRPr lang="en-US" b="1" dirty="0"/>
        </a:p>
      </dgm:t>
    </dgm:pt>
    <dgm:pt modelId="{470C77B7-55BE-4687-97B4-9337FD024AB6}" type="parTrans" cxnId="{775B4A8C-3599-4160-B0F5-13E74F38E2A6}">
      <dgm:prSet/>
      <dgm:spPr/>
      <dgm:t>
        <a:bodyPr/>
        <a:lstStyle/>
        <a:p>
          <a:endParaRPr lang="en-US" b="0"/>
        </a:p>
      </dgm:t>
    </dgm:pt>
    <dgm:pt modelId="{FC990AE8-A952-4D44-B684-C2133B24686F}" type="sibTrans" cxnId="{775B4A8C-3599-4160-B0F5-13E74F38E2A6}">
      <dgm:prSet/>
      <dgm:spPr/>
      <dgm:t>
        <a:bodyPr/>
        <a:lstStyle/>
        <a:p>
          <a:endParaRPr lang="en-US"/>
        </a:p>
      </dgm:t>
    </dgm:pt>
    <dgm:pt modelId="{FFC669CA-705D-4813-90D6-46CA4DFC46E3}">
      <dgm:prSet phldrT="[Text]"/>
      <dgm:spPr>
        <a:solidFill>
          <a:srgbClr val="92D050"/>
        </a:solidFill>
      </dgm:spPr>
      <dgm:t>
        <a:bodyPr/>
        <a:lstStyle/>
        <a:p>
          <a:r>
            <a:rPr lang="en-US" b="1" dirty="0" smtClean="0"/>
            <a:t>Social Values</a:t>
          </a:r>
          <a:endParaRPr lang="en-US" b="1" dirty="0"/>
        </a:p>
      </dgm:t>
    </dgm:pt>
    <dgm:pt modelId="{81253AFF-FEBC-4FCB-B816-33A316BAC730}" type="parTrans" cxnId="{04DE710B-4E65-48FD-B810-6940229241F9}">
      <dgm:prSet/>
      <dgm:spPr/>
      <dgm:t>
        <a:bodyPr/>
        <a:lstStyle/>
        <a:p>
          <a:endParaRPr lang="en-US" b="0"/>
        </a:p>
      </dgm:t>
    </dgm:pt>
    <dgm:pt modelId="{98B396DA-EFED-4577-B8AE-EC219245EDBF}" type="sibTrans" cxnId="{04DE710B-4E65-48FD-B810-6940229241F9}">
      <dgm:prSet/>
      <dgm:spPr/>
      <dgm:t>
        <a:bodyPr/>
        <a:lstStyle/>
        <a:p>
          <a:endParaRPr lang="en-US"/>
        </a:p>
      </dgm:t>
    </dgm:pt>
    <dgm:pt modelId="{4D7A11F7-E920-4A03-B0CC-BEF5535945DA}">
      <dgm:prSet/>
      <dgm:spPr>
        <a:solidFill>
          <a:srgbClr val="FFC000"/>
        </a:solidFill>
      </dgm:spPr>
      <dgm:t>
        <a:bodyPr/>
        <a:lstStyle/>
        <a:p>
          <a:r>
            <a:rPr lang="en-US" b="1" dirty="0" smtClean="0"/>
            <a:t>Constituencies</a:t>
          </a:r>
          <a:endParaRPr lang="en-US" b="1" dirty="0"/>
        </a:p>
      </dgm:t>
    </dgm:pt>
    <dgm:pt modelId="{4A064B2C-DB9F-4EA8-B3D5-6889749B3AD9}" type="parTrans" cxnId="{18DC2E28-2D6C-485B-A8E3-8402F7BBDB73}">
      <dgm:prSet/>
      <dgm:spPr/>
      <dgm:t>
        <a:bodyPr/>
        <a:lstStyle/>
        <a:p>
          <a:endParaRPr lang="en-US" b="0"/>
        </a:p>
      </dgm:t>
    </dgm:pt>
    <dgm:pt modelId="{8526C680-6BC5-4A7F-BBD3-092496384B51}" type="sibTrans" cxnId="{18DC2E28-2D6C-485B-A8E3-8402F7BBDB73}">
      <dgm:prSet/>
      <dgm:spPr/>
      <dgm:t>
        <a:bodyPr/>
        <a:lstStyle/>
        <a:p>
          <a:endParaRPr lang="en-US"/>
        </a:p>
      </dgm:t>
    </dgm:pt>
    <dgm:pt modelId="{DC2D69A3-0FC2-4BB3-AFD0-EB166090A946}" type="pres">
      <dgm:prSet presAssocID="{9ECB318A-438E-4F10-BEA4-A954A9D27008}" presName="cycle" presStyleCnt="0">
        <dgm:presLayoutVars>
          <dgm:chMax val="1"/>
          <dgm:dir/>
          <dgm:animLvl val="ctr"/>
          <dgm:resizeHandles val="exact"/>
        </dgm:presLayoutVars>
      </dgm:prSet>
      <dgm:spPr/>
      <dgm:t>
        <a:bodyPr/>
        <a:lstStyle/>
        <a:p>
          <a:endParaRPr lang="en-US"/>
        </a:p>
      </dgm:t>
    </dgm:pt>
    <dgm:pt modelId="{B7B6F611-253B-489E-8EDA-89928C468754}" type="pres">
      <dgm:prSet presAssocID="{6D8BEBD9-6EF8-404D-A26A-3F69C16B51AA}" presName="centerShape" presStyleLbl="node0" presStyleIdx="0" presStyleCnt="1" custScaleX="101852"/>
      <dgm:spPr/>
      <dgm:t>
        <a:bodyPr/>
        <a:lstStyle/>
        <a:p>
          <a:endParaRPr lang="en-US"/>
        </a:p>
      </dgm:t>
    </dgm:pt>
    <dgm:pt modelId="{DF5B2B51-CD44-4D49-B1E5-ED49DDD8AB03}" type="pres">
      <dgm:prSet presAssocID="{8C96F44C-4704-46C5-A167-92DC6428F399}" presName="parTrans" presStyleLbl="bgSibTrans2D1" presStyleIdx="0" presStyleCnt="4"/>
      <dgm:spPr/>
      <dgm:t>
        <a:bodyPr/>
        <a:lstStyle/>
        <a:p>
          <a:endParaRPr lang="en-US"/>
        </a:p>
      </dgm:t>
    </dgm:pt>
    <dgm:pt modelId="{49373F9D-8BD9-4EE0-B6CB-D5F8E49C5EE3}" type="pres">
      <dgm:prSet presAssocID="{8ECB9C85-B0AF-4298-AE79-AA62463C3B01}" presName="node" presStyleLbl="node1" presStyleIdx="0" presStyleCnt="4">
        <dgm:presLayoutVars>
          <dgm:bulletEnabled val="1"/>
        </dgm:presLayoutVars>
      </dgm:prSet>
      <dgm:spPr/>
      <dgm:t>
        <a:bodyPr/>
        <a:lstStyle/>
        <a:p>
          <a:endParaRPr lang="en-US"/>
        </a:p>
      </dgm:t>
    </dgm:pt>
    <dgm:pt modelId="{D6D299D4-470C-4A75-B9C4-1DBF0DF82CDF}" type="pres">
      <dgm:prSet presAssocID="{470C77B7-55BE-4687-97B4-9337FD024AB6}" presName="parTrans" presStyleLbl="bgSibTrans2D1" presStyleIdx="1" presStyleCnt="4"/>
      <dgm:spPr/>
      <dgm:t>
        <a:bodyPr/>
        <a:lstStyle/>
        <a:p>
          <a:endParaRPr lang="en-US"/>
        </a:p>
      </dgm:t>
    </dgm:pt>
    <dgm:pt modelId="{D5182BF1-F35D-4B5E-A15D-656FEF27D2A2}" type="pres">
      <dgm:prSet presAssocID="{4C0AF4BF-C0C2-4A88-A238-2A3939227A47}" presName="node" presStyleLbl="node1" presStyleIdx="1" presStyleCnt="4">
        <dgm:presLayoutVars>
          <dgm:bulletEnabled val="1"/>
        </dgm:presLayoutVars>
      </dgm:prSet>
      <dgm:spPr/>
      <dgm:t>
        <a:bodyPr/>
        <a:lstStyle/>
        <a:p>
          <a:endParaRPr lang="en-US"/>
        </a:p>
      </dgm:t>
    </dgm:pt>
    <dgm:pt modelId="{B128D24A-9C6D-441D-B9E5-3D7ED1A95A2C}" type="pres">
      <dgm:prSet presAssocID="{81253AFF-FEBC-4FCB-B816-33A316BAC730}" presName="parTrans" presStyleLbl="bgSibTrans2D1" presStyleIdx="2" presStyleCnt="4"/>
      <dgm:spPr/>
      <dgm:t>
        <a:bodyPr/>
        <a:lstStyle/>
        <a:p>
          <a:endParaRPr lang="en-US"/>
        </a:p>
      </dgm:t>
    </dgm:pt>
    <dgm:pt modelId="{B7AEDE25-23F0-4F79-8D5D-86E688163CFF}" type="pres">
      <dgm:prSet presAssocID="{FFC669CA-705D-4813-90D6-46CA4DFC46E3}" presName="node" presStyleLbl="node1" presStyleIdx="2" presStyleCnt="4">
        <dgm:presLayoutVars>
          <dgm:bulletEnabled val="1"/>
        </dgm:presLayoutVars>
      </dgm:prSet>
      <dgm:spPr/>
      <dgm:t>
        <a:bodyPr/>
        <a:lstStyle/>
        <a:p>
          <a:endParaRPr lang="en-US"/>
        </a:p>
      </dgm:t>
    </dgm:pt>
    <dgm:pt modelId="{8790C484-9219-4F83-8C06-0A7BD0510221}" type="pres">
      <dgm:prSet presAssocID="{4A064B2C-DB9F-4EA8-B3D5-6889749B3AD9}" presName="parTrans" presStyleLbl="bgSibTrans2D1" presStyleIdx="3" presStyleCnt="4"/>
      <dgm:spPr/>
      <dgm:t>
        <a:bodyPr/>
        <a:lstStyle/>
        <a:p>
          <a:endParaRPr lang="en-US"/>
        </a:p>
      </dgm:t>
    </dgm:pt>
    <dgm:pt modelId="{473A361E-49BF-4932-A030-B0E540A3BB31}" type="pres">
      <dgm:prSet presAssocID="{4D7A11F7-E920-4A03-B0CC-BEF5535945DA}" presName="node" presStyleLbl="node1" presStyleIdx="3" presStyleCnt="4">
        <dgm:presLayoutVars>
          <dgm:bulletEnabled val="1"/>
        </dgm:presLayoutVars>
      </dgm:prSet>
      <dgm:spPr/>
      <dgm:t>
        <a:bodyPr/>
        <a:lstStyle/>
        <a:p>
          <a:endParaRPr lang="en-US"/>
        </a:p>
      </dgm:t>
    </dgm:pt>
  </dgm:ptLst>
  <dgm:cxnLst>
    <dgm:cxn modelId="{518914E6-1C01-441D-A35C-493DB053B1D6}" type="presOf" srcId="{4A064B2C-DB9F-4EA8-B3D5-6889749B3AD9}" destId="{8790C484-9219-4F83-8C06-0A7BD0510221}" srcOrd="0" destOrd="0" presId="urn:microsoft.com/office/officeart/2005/8/layout/radial4"/>
    <dgm:cxn modelId="{775B4A8C-3599-4160-B0F5-13E74F38E2A6}" srcId="{6D8BEBD9-6EF8-404D-A26A-3F69C16B51AA}" destId="{4C0AF4BF-C0C2-4A88-A238-2A3939227A47}" srcOrd="1" destOrd="0" parTransId="{470C77B7-55BE-4687-97B4-9337FD024AB6}" sibTransId="{FC990AE8-A952-4D44-B684-C2133B24686F}"/>
    <dgm:cxn modelId="{6FDEB8F5-89C1-4D26-B7E0-962688571FF4}" type="presOf" srcId="{470C77B7-55BE-4687-97B4-9337FD024AB6}" destId="{D6D299D4-470C-4A75-B9C4-1DBF0DF82CDF}" srcOrd="0" destOrd="0" presId="urn:microsoft.com/office/officeart/2005/8/layout/radial4"/>
    <dgm:cxn modelId="{4918395D-3B6F-45DC-9105-343BDA035945}" type="presOf" srcId="{8ECB9C85-B0AF-4298-AE79-AA62463C3B01}" destId="{49373F9D-8BD9-4EE0-B6CB-D5F8E49C5EE3}" srcOrd="0" destOrd="0" presId="urn:microsoft.com/office/officeart/2005/8/layout/radial4"/>
    <dgm:cxn modelId="{E81B32B8-A5BD-49D1-B612-B56BAA6F267C}" srcId="{6D8BEBD9-6EF8-404D-A26A-3F69C16B51AA}" destId="{8ECB9C85-B0AF-4298-AE79-AA62463C3B01}" srcOrd="0" destOrd="0" parTransId="{8C96F44C-4704-46C5-A167-92DC6428F399}" sibTransId="{4567E020-B628-4AD9-BA50-F1646513BF05}"/>
    <dgm:cxn modelId="{F94BE694-B0A1-4D18-B27A-7194C0B7CD21}" type="presOf" srcId="{FFC669CA-705D-4813-90D6-46CA4DFC46E3}" destId="{B7AEDE25-23F0-4F79-8D5D-86E688163CFF}" srcOrd="0" destOrd="0" presId="urn:microsoft.com/office/officeart/2005/8/layout/radial4"/>
    <dgm:cxn modelId="{B873CE99-9163-4CA4-A8A9-326C5D0BA83B}" srcId="{9ECB318A-438E-4F10-BEA4-A954A9D27008}" destId="{6D8BEBD9-6EF8-404D-A26A-3F69C16B51AA}" srcOrd="0" destOrd="0" parTransId="{BA80603D-FC42-4FE6-9B34-E0991880047A}" sibTransId="{22DFD5BC-9383-4187-85EC-DB73CC050404}"/>
    <dgm:cxn modelId="{B4E8B753-04F1-45A6-8763-C2B30939C15E}" type="presOf" srcId="{4D7A11F7-E920-4A03-B0CC-BEF5535945DA}" destId="{473A361E-49BF-4932-A030-B0E540A3BB31}" srcOrd="0" destOrd="0" presId="urn:microsoft.com/office/officeart/2005/8/layout/radial4"/>
    <dgm:cxn modelId="{D736F450-22AF-4BDB-A232-8611075BE7B6}" type="presOf" srcId="{4C0AF4BF-C0C2-4A88-A238-2A3939227A47}" destId="{D5182BF1-F35D-4B5E-A15D-656FEF27D2A2}" srcOrd="0" destOrd="0" presId="urn:microsoft.com/office/officeart/2005/8/layout/radial4"/>
    <dgm:cxn modelId="{8E827AC9-83A1-4A2C-B964-E2845AE59C7C}" type="presOf" srcId="{8C96F44C-4704-46C5-A167-92DC6428F399}" destId="{DF5B2B51-CD44-4D49-B1E5-ED49DDD8AB03}" srcOrd="0" destOrd="0" presId="urn:microsoft.com/office/officeart/2005/8/layout/radial4"/>
    <dgm:cxn modelId="{858B5036-31BE-4807-BDF6-DDCCC7922B8F}" type="presOf" srcId="{81253AFF-FEBC-4FCB-B816-33A316BAC730}" destId="{B128D24A-9C6D-441D-B9E5-3D7ED1A95A2C}" srcOrd="0" destOrd="0" presId="urn:microsoft.com/office/officeart/2005/8/layout/radial4"/>
    <dgm:cxn modelId="{18DC2E28-2D6C-485B-A8E3-8402F7BBDB73}" srcId="{6D8BEBD9-6EF8-404D-A26A-3F69C16B51AA}" destId="{4D7A11F7-E920-4A03-B0CC-BEF5535945DA}" srcOrd="3" destOrd="0" parTransId="{4A064B2C-DB9F-4EA8-B3D5-6889749B3AD9}" sibTransId="{8526C680-6BC5-4A7F-BBD3-092496384B51}"/>
    <dgm:cxn modelId="{D8DE4F2F-C1AE-49C6-9A4C-6D349585C84D}" type="presOf" srcId="{6D8BEBD9-6EF8-404D-A26A-3F69C16B51AA}" destId="{B7B6F611-253B-489E-8EDA-89928C468754}" srcOrd="0" destOrd="0" presId="urn:microsoft.com/office/officeart/2005/8/layout/radial4"/>
    <dgm:cxn modelId="{04DE710B-4E65-48FD-B810-6940229241F9}" srcId="{6D8BEBD9-6EF8-404D-A26A-3F69C16B51AA}" destId="{FFC669CA-705D-4813-90D6-46CA4DFC46E3}" srcOrd="2" destOrd="0" parTransId="{81253AFF-FEBC-4FCB-B816-33A316BAC730}" sibTransId="{98B396DA-EFED-4577-B8AE-EC219245EDBF}"/>
    <dgm:cxn modelId="{C0918C49-3C71-4559-8ABB-8D802ED656A2}" type="presOf" srcId="{9ECB318A-438E-4F10-BEA4-A954A9D27008}" destId="{DC2D69A3-0FC2-4BB3-AFD0-EB166090A946}" srcOrd="0" destOrd="0" presId="urn:microsoft.com/office/officeart/2005/8/layout/radial4"/>
    <dgm:cxn modelId="{38070A9A-C1B3-4095-934E-04DAA47CA019}" type="presParOf" srcId="{DC2D69A3-0FC2-4BB3-AFD0-EB166090A946}" destId="{B7B6F611-253B-489E-8EDA-89928C468754}" srcOrd="0" destOrd="0" presId="urn:microsoft.com/office/officeart/2005/8/layout/radial4"/>
    <dgm:cxn modelId="{BA931CAF-BAE0-4955-AC9A-1B556D644CC0}" type="presParOf" srcId="{DC2D69A3-0FC2-4BB3-AFD0-EB166090A946}" destId="{DF5B2B51-CD44-4D49-B1E5-ED49DDD8AB03}" srcOrd="1" destOrd="0" presId="urn:microsoft.com/office/officeart/2005/8/layout/radial4"/>
    <dgm:cxn modelId="{E22C84B0-B451-4301-AF12-DF60EB92CBC7}" type="presParOf" srcId="{DC2D69A3-0FC2-4BB3-AFD0-EB166090A946}" destId="{49373F9D-8BD9-4EE0-B6CB-D5F8E49C5EE3}" srcOrd="2" destOrd="0" presId="urn:microsoft.com/office/officeart/2005/8/layout/radial4"/>
    <dgm:cxn modelId="{0694F422-3E3B-40D7-AEBB-289A33BF1105}" type="presParOf" srcId="{DC2D69A3-0FC2-4BB3-AFD0-EB166090A946}" destId="{D6D299D4-470C-4A75-B9C4-1DBF0DF82CDF}" srcOrd="3" destOrd="0" presId="urn:microsoft.com/office/officeart/2005/8/layout/radial4"/>
    <dgm:cxn modelId="{00B94440-0A41-48B7-BDC7-C3A9BFDC0704}" type="presParOf" srcId="{DC2D69A3-0FC2-4BB3-AFD0-EB166090A946}" destId="{D5182BF1-F35D-4B5E-A15D-656FEF27D2A2}" srcOrd="4" destOrd="0" presId="urn:microsoft.com/office/officeart/2005/8/layout/radial4"/>
    <dgm:cxn modelId="{528002C3-5E08-44CD-95F3-B3E5C8D746CA}" type="presParOf" srcId="{DC2D69A3-0FC2-4BB3-AFD0-EB166090A946}" destId="{B128D24A-9C6D-441D-B9E5-3D7ED1A95A2C}" srcOrd="5" destOrd="0" presId="urn:microsoft.com/office/officeart/2005/8/layout/radial4"/>
    <dgm:cxn modelId="{964D6AAC-A3F2-4A29-90E8-F4DAE321CBA2}" type="presParOf" srcId="{DC2D69A3-0FC2-4BB3-AFD0-EB166090A946}" destId="{B7AEDE25-23F0-4F79-8D5D-86E688163CFF}" srcOrd="6" destOrd="0" presId="urn:microsoft.com/office/officeart/2005/8/layout/radial4"/>
    <dgm:cxn modelId="{702BC474-C23B-46DE-8663-FF1532571647}" type="presParOf" srcId="{DC2D69A3-0FC2-4BB3-AFD0-EB166090A946}" destId="{8790C484-9219-4F83-8C06-0A7BD0510221}" srcOrd="7" destOrd="0" presId="urn:microsoft.com/office/officeart/2005/8/layout/radial4"/>
    <dgm:cxn modelId="{48057FE9-6F06-4BB2-885A-F4376AA1C35D}" type="presParOf" srcId="{DC2D69A3-0FC2-4BB3-AFD0-EB166090A946}" destId="{473A361E-49BF-4932-A030-B0E540A3BB31}"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E9EF64-AD7A-4BC4-8FF5-38F7BD4CCD4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CD38DBF-F0B4-48FD-8389-0D54EFBB72CF}">
      <dgm:prSet phldrT="[Text]"/>
      <dgm:spPr/>
      <dgm:t>
        <a:bodyPr/>
        <a:lstStyle/>
        <a:p>
          <a:r>
            <a:rPr lang="en-US" b="1" dirty="0" smtClean="0"/>
            <a:t>Literally/Financially</a:t>
          </a:r>
          <a:endParaRPr lang="en-US" b="1" dirty="0"/>
        </a:p>
      </dgm:t>
    </dgm:pt>
    <dgm:pt modelId="{11ED5A36-47DB-4790-82A1-DE5AAA757F4F}" type="parTrans" cxnId="{576C1FEE-E604-4351-AA65-1965396AE370}">
      <dgm:prSet/>
      <dgm:spPr/>
      <dgm:t>
        <a:bodyPr/>
        <a:lstStyle/>
        <a:p>
          <a:endParaRPr lang="en-US"/>
        </a:p>
      </dgm:t>
    </dgm:pt>
    <dgm:pt modelId="{3378FE6E-5693-4ECA-A39C-2EC2A07E9615}" type="sibTrans" cxnId="{576C1FEE-E604-4351-AA65-1965396AE370}">
      <dgm:prSet/>
      <dgm:spPr/>
      <dgm:t>
        <a:bodyPr/>
        <a:lstStyle/>
        <a:p>
          <a:endParaRPr lang="en-US"/>
        </a:p>
      </dgm:t>
    </dgm:pt>
    <dgm:pt modelId="{6B8D628C-8A20-4D5D-A3CF-8B9F1B6A4FDD}">
      <dgm:prSet phldrT="[Text]"/>
      <dgm:spPr/>
      <dgm:t>
        <a:bodyPr/>
        <a:lstStyle/>
        <a:p>
          <a:r>
            <a:rPr lang="en-US" b="1" dirty="0" smtClean="0"/>
            <a:t>Mentally</a:t>
          </a:r>
          <a:endParaRPr lang="en-US" b="1" dirty="0"/>
        </a:p>
      </dgm:t>
    </dgm:pt>
    <dgm:pt modelId="{901EB000-B2E8-46CC-8209-65825A3BFF6A}" type="parTrans" cxnId="{B2A98E85-D145-44EF-A862-DB149D26B00A}">
      <dgm:prSet/>
      <dgm:spPr/>
      <dgm:t>
        <a:bodyPr/>
        <a:lstStyle/>
        <a:p>
          <a:endParaRPr lang="en-US"/>
        </a:p>
      </dgm:t>
    </dgm:pt>
    <dgm:pt modelId="{264BC0AD-09BB-4E33-B207-31F6EF925856}" type="sibTrans" cxnId="{B2A98E85-D145-44EF-A862-DB149D26B00A}">
      <dgm:prSet/>
      <dgm:spPr/>
      <dgm:t>
        <a:bodyPr/>
        <a:lstStyle/>
        <a:p>
          <a:endParaRPr lang="en-US"/>
        </a:p>
      </dgm:t>
    </dgm:pt>
    <dgm:pt modelId="{C64DE5C6-0494-490E-9297-5D13B35501F3}">
      <dgm:prSet/>
      <dgm:spPr/>
      <dgm:t>
        <a:bodyPr/>
        <a:lstStyle/>
        <a:p>
          <a:r>
            <a:rPr lang="en-US" b="1" dirty="0" smtClean="0"/>
            <a:t>Logistically</a:t>
          </a:r>
          <a:endParaRPr lang="en-US" b="1" dirty="0"/>
        </a:p>
      </dgm:t>
    </dgm:pt>
    <dgm:pt modelId="{4087D755-CC18-4F2F-B2B7-436624949550}" type="parTrans" cxnId="{73AD6F0E-35D9-454E-9482-B56BAF28CEAA}">
      <dgm:prSet/>
      <dgm:spPr/>
      <dgm:t>
        <a:bodyPr/>
        <a:lstStyle/>
        <a:p>
          <a:endParaRPr lang="en-US"/>
        </a:p>
      </dgm:t>
    </dgm:pt>
    <dgm:pt modelId="{644A5557-FC94-415D-9A99-2F4F91CA365D}" type="sibTrans" cxnId="{73AD6F0E-35D9-454E-9482-B56BAF28CEAA}">
      <dgm:prSet/>
      <dgm:spPr/>
      <dgm:t>
        <a:bodyPr/>
        <a:lstStyle/>
        <a:p>
          <a:endParaRPr lang="en-US"/>
        </a:p>
      </dgm:t>
    </dgm:pt>
    <dgm:pt modelId="{0CCF3C48-8421-45BD-A88C-3B913F7385B6}" type="pres">
      <dgm:prSet presAssocID="{74E9EF64-AD7A-4BC4-8FF5-38F7BD4CCD41}" presName="linear" presStyleCnt="0">
        <dgm:presLayoutVars>
          <dgm:animLvl val="lvl"/>
          <dgm:resizeHandles val="exact"/>
        </dgm:presLayoutVars>
      </dgm:prSet>
      <dgm:spPr/>
      <dgm:t>
        <a:bodyPr/>
        <a:lstStyle/>
        <a:p>
          <a:endParaRPr lang="en-US"/>
        </a:p>
      </dgm:t>
    </dgm:pt>
    <dgm:pt modelId="{1FB759CD-8993-4C16-B9C2-FAAF43AA948D}" type="pres">
      <dgm:prSet presAssocID="{CCD38DBF-F0B4-48FD-8389-0D54EFBB72CF}" presName="parentText" presStyleLbl="node1" presStyleIdx="0" presStyleCnt="3">
        <dgm:presLayoutVars>
          <dgm:chMax val="0"/>
          <dgm:bulletEnabled val="1"/>
        </dgm:presLayoutVars>
      </dgm:prSet>
      <dgm:spPr/>
      <dgm:t>
        <a:bodyPr/>
        <a:lstStyle/>
        <a:p>
          <a:endParaRPr lang="en-US"/>
        </a:p>
      </dgm:t>
    </dgm:pt>
    <dgm:pt modelId="{C971A130-E799-4A34-872F-771D970F0E86}" type="pres">
      <dgm:prSet presAssocID="{3378FE6E-5693-4ECA-A39C-2EC2A07E9615}" presName="spacer" presStyleCnt="0"/>
      <dgm:spPr/>
    </dgm:pt>
    <dgm:pt modelId="{65BDAA61-56C5-49E2-83DC-B7B6B4E36C94}" type="pres">
      <dgm:prSet presAssocID="{C64DE5C6-0494-490E-9297-5D13B35501F3}" presName="parentText" presStyleLbl="node1" presStyleIdx="1" presStyleCnt="3">
        <dgm:presLayoutVars>
          <dgm:chMax val="0"/>
          <dgm:bulletEnabled val="1"/>
        </dgm:presLayoutVars>
      </dgm:prSet>
      <dgm:spPr/>
      <dgm:t>
        <a:bodyPr/>
        <a:lstStyle/>
        <a:p>
          <a:endParaRPr lang="en-US"/>
        </a:p>
      </dgm:t>
    </dgm:pt>
    <dgm:pt modelId="{D18850B2-3729-437A-87A7-02BD710ED484}" type="pres">
      <dgm:prSet presAssocID="{644A5557-FC94-415D-9A99-2F4F91CA365D}" presName="spacer" presStyleCnt="0"/>
      <dgm:spPr/>
    </dgm:pt>
    <dgm:pt modelId="{C4474CE5-DB53-4157-9E2D-0BD5936D0B00}" type="pres">
      <dgm:prSet presAssocID="{6B8D628C-8A20-4D5D-A3CF-8B9F1B6A4FDD}" presName="parentText" presStyleLbl="node1" presStyleIdx="2" presStyleCnt="3">
        <dgm:presLayoutVars>
          <dgm:chMax val="0"/>
          <dgm:bulletEnabled val="1"/>
        </dgm:presLayoutVars>
      </dgm:prSet>
      <dgm:spPr/>
      <dgm:t>
        <a:bodyPr/>
        <a:lstStyle/>
        <a:p>
          <a:endParaRPr lang="en-US"/>
        </a:p>
      </dgm:t>
    </dgm:pt>
  </dgm:ptLst>
  <dgm:cxnLst>
    <dgm:cxn modelId="{B0F9947F-7D68-4480-BF81-86484800E82B}" type="presOf" srcId="{74E9EF64-AD7A-4BC4-8FF5-38F7BD4CCD41}" destId="{0CCF3C48-8421-45BD-A88C-3B913F7385B6}" srcOrd="0" destOrd="0" presId="urn:microsoft.com/office/officeart/2005/8/layout/vList2"/>
    <dgm:cxn modelId="{576C1FEE-E604-4351-AA65-1965396AE370}" srcId="{74E9EF64-AD7A-4BC4-8FF5-38F7BD4CCD41}" destId="{CCD38DBF-F0B4-48FD-8389-0D54EFBB72CF}" srcOrd="0" destOrd="0" parTransId="{11ED5A36-47DB-4790-82A1-DE5AAA757F4F}" sibTransId="{3378FE6E-5693-4ECA-A39C-2EC2A07E9615}"/>
    <dgm:cxn modelId="{F137CFDE-88E6-48E5-8407-6415392EE923}" type="presOf" srcId="{CCD38DBF-F0B4-48FD-8389-0D54EFBB72CF}" destId="{1FB759CD-8993-4C16-B9C2-FAAF43AA948D}" srcOrd="0" destOrd="0" presId="urn:microsoft.com/office/officeart/2005/8/layout/vList2"/>
    <dgm:cxn modelId="{33F4F98C-AB3E-4AB6-B726-332B6E179F6D}" type="presOf" srcId="{6B8D628C-8A20-4D5D-A3CF-8B9F1B6A4FDD}" destId="{C4474CE5-DB53-4157-9E2D-0BD5936D0B00}" srcOrd="0" destOrd="0" presId="urn:microsoft.com/office/officeart/2005/8/layout/vList2"/>
    <dgm:cxn modelId="{73AD6F0E-35D9-454E-9482-B56BAF28CEAA}" srcId="{74E9EF64-AD7A-4BC4-8FF5-38F7BD4CCD41}" destId="{C64DE5C6-0494-490E-9297-5D13B35501F3}" srcOrd="1" destOrd="0" parTransId="{4087D755-CC18-4F2F-B2B7-436624949550}" sibTransId="{644A5557-FC94-415D-9A99-2F4F91CA365D}"/>
    <dgm:cxn modelId="{416CB690-B2B7-48D3-95E5-7278EE79437B}" type="presOf" srcId="{C64DE5C6-0494-490E-9297-5D13B35501F3}" destId="{65BDAA61-56C5-49E2-83DC-B7B6B4E36C94}" srcOrd="0" destOrd="0" presId="urn:microsoft.com/office/officeart/2005/8/layout/vList2"/>
    <dgm:cxn modelId="{B2A98E85-D145-44EF-A862-DB149D26B00A}" srcId="{74E9EF64-AD7A-4BC4-8FF5-38F7BD4CCD41}" destId="{6B8D628C-8A20-4D5D-A3CF-8B9F1B6A4FDD}" srcOrd="2" destOrd="0" parTransId="{901EB000-B2E8-46CC-8209-65825A3BFF6A}" sibTransId="{264BC0AD-09BB-4E33-B207-31F6EF925856}"/>
    <dgm:cxn modelId="{2890AE97-A2D4-4F96-95D4-00A6ED619004}" type="presParOf" srcId="{0CCF3C48-8421-45BD-A88C-3B913F7385B6}" destId="{1FB759CD-8993-4C16-B9C2-FAAF43AA948D}" srcOrd="0" destOrd="0" presId="urn:microsoft.com/office/officeart/2005/8/layout/vList2"/>
    <dgm:cxn modelId="{F39416DC-70BA-4A26-BFBE-5D51CAC7BE30}" type="presParOf" srcId="{0CCF3C48-8421-45BD-A88C-3B913F7385B6}" destId="{C971A130-E799-4A34-872F-771D970F0E86}" srcOrd="1" destOrd="0" presId="urn:microsoft.com/office/officeart/2005/8/layout/vList2"/>
    <dgm:cxn modelId="{5FE940EA-1574-40FA-8578-C3A931B07B29}" type="presParOf" srcId="{0CCF3C48-8421-45BD-A88C-3B913F7385B6}" destId="{65BDAA61-56C5-49E2-83DC-B7B6B4E36C94}" srcOrd="2" destOrd="0" presId="urn:microsoft.com/office/officeart/2005/8/layout/vList2"/>
    <dgm:cxn modelId="{C35B8359-DC67-48C7-8F88-78EDCE57969E}" type="presParOf" srcId="{0CCF3C48-8421-45BD-A88C-3B913F7385B6}" destId="{D18850B2-3729-437A-87A7-02BD710ED484}" srcOrd="3" destOrd="0" presId="urn:microsoft.com/office/officeart/2005/8/layout/vList2"/>
    <dgm:cxn modelId="{84F7EF51-29F4-4717-B627-867611C2514B}" type="presParOf" srcId="{0CCF3C48-8421-45BD-A88C-3B913F7385B6}" destId="{C4474CE5-DB53-4157-9E2D-0BD5936D0B0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D4D9A58-AE75-4213-AB9A-48266734430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E45BEBE-B2BB-4A5E-AAA3-BC98EF4F763A}">
      <dgm:prSet phldrT="[Text]"/>
      <dgm:spPr/>
      <dgm:t>
        <a:bodyPr/>
        <a:lstStyle/>
        <a:p>
          <a:r>
            <a:rPr lang="en-US" b="1" dirty="0" smtClean="0"/>
            <a:t>Protect Brand Reputation</a:t>
          </a:r>
          <a:endParaRPr lang="en-US" b="1" dirty="0"/>
        </a:p>
      </dgm:t>
    </dgm:pt>
    <dgm:pt modelId="{B23044AE-AC58-4CBB-A821-9F8E663777E8}" type="parTrans" cxnId="{86C1611E-3610-4D97-BC7C-0330FC21E618}">
      <dgm:prSet/>
      <dgm:spPr/>
      <dgm:t>
        <a:bodyPr/>
        <a:lstStyle/>
        <a:p>
          <a:endParaRPr lang="en-US"/>
        </a:p>
      </dgm:t>
    </dgm:pt>
    <dgm:pt modelId="{62059D42-63E8-4BFA-9666-B15460CF4781}" type="sibTrans" cxnId="{86C1611E-3610-4D97-BC7C-0330FC21E618}">
      <dgm:prSet/>
      <dgm:spPr/>
      <dgm:t>
        <a:bodyPr/>
        <a:lstStyle/>
        <a:p>
          <a:endParaRPr lang="en-US"/>
        </a:p>
      </dgm:t>
    </dgm:pt>
    <dgm:pt modelId="{8198689D-A42F-49BC-9336-7DD3288D098E}">
      <dgm:prSet phldrT="[Text]"/>
      <dgm:spPr/>
      <dgm:t>
        <a:bodyPr/>
        <a:lstStyle/>
        <a:p>
          <a:r>
            <a:rPr lang="en-US" b="1" dirty="0" smtClean="0"/>
            <a:t>Protect Customer Relationships</a:t>
          </a:r>
          <a:endParaRPr lang="en-US" b="1" dirty="0"/>
        </a:p>
      </dgm:t>
    </dgm:pt>
    <dgm:pt modelId="{F5078559-E151-4864-A78B-0CA82E5BC5CD}" type="parTrans" cxnId="{970C745F-9A18-4D31-A8D7-79BAD08615FA}">
      <dgm:prSet/>
      <dgm:spPr/>
      <dgm:t>
        <a:bodyPr/>
        <a:lstStyle/>
        <a:p>
          <a:endParaRPr lang="en-US"/>
        </a:p>
      </dgm:t>
    </dgm:pt>
    <dgm:pt modelId="{9A2B4F62-A06B-4EE6-9770-FE0960CC90E2}" type="sibTrans" cxnId="{970C745F-9A18-4D31-A8D7-79BAD08615FA}">
      <dgm:prSet/>
      <dgm:spPr/>
      <dgm:t>
        <a:bodyPr/>
        <a:lstStyle/>
        <a:p>
          <a:endParaRPr lang="en-US"/>
        </a:p>
      </dgm:t>
    </dgm:pt>
    <dgm:pt modelId="{3F630E45-CEB1-450E-8DB6-1D03488E4154}">
      <dgm:prSet phldrT="[Text]"/>
      <dgm:spPr/>
      <dgm:t>
        <a:bodyPr/>
        <a:lstStyle/>
        <a:p>
          <a:r>
            <a:rPr lang="en-US" b="1" dirty="0" smtClean="0"/>
            <a:t>Reassure Consumers</a:t>
          </a:r>
          <a:endParaRPr lang="en-US" b="1" dirty="0"/>
        </a:p>
      </dgm:t>
    </dgm:pt>
    <dgm:pt modelId="{EC18CDD8-9068-4C0E-B9B3-996D024758E1}" type="parTrans" cxnId="{4541DF5B-D218-4DE5-827E-6112BAC807B7}">
      <dgm:prSet/>
      <dgm:spPr/>
      <dgm:t>
        <a:bodyPr/>
        <a:lstStyle/>
        <a:p>
          <a:endParaRPr lang="en-US"/>
        </a:p>
      </dgm:t>
    </dgm:pt>
    <dgm:pt modelId="{682E58FF-F5DD-4F28-9AD8-7AC85E0E53F7}" type="sibTrans" cxnId="{4541DF5B-D218-4DE5-827E-6112BAC807B7}">
      <dgm:prSet/>
      <dgm:spPr/>
      <dgm:t>
        <a:bodyPr/>
        <a:lstStyle/>
        <a:p>
          <a:endParaRPr lang="en-US"/>
        </a:p>
      </dgm:t>
    </dgm:pt>
    <dgm:pt modelId="{4C133F64-D151-471E-AF58-DB98FA955263}">
      <dgm:prSet phldrT="[Text]"/>
      <dgm:spPr/>
      <dgm:t>
        <a:bodyPr/>
        <a:lstStyle/>
        <a:p>
          <a:r>
            <a:rPr lang="en-US" b="1" dirty="0" smtClean="0"/>
            <a:t>Ensure Balanced Media Coverage</a:t>
          </a:r>
          <a:endParaRPr lang="en-US" b="1" dirty="0"/>
        </a:p>
      </dgm:t>
    </dgm:pt>
    <dgm:pt modelId="{85B1FE52-F799-45FD-86C6-1AAE70482CC5}" type="parTrans" cxnId="{673CA1B2-FC38-4E3F-A02E-432B4153B369}">
      <dgm:prSet/>
      <dgm:spPr/>
      <dgm:t>
        <a:bodyPr/>
        <a:lstStyle/>
        <a:p>
          <a:endParaRPr lang="en-US"/>
        </a:p>
      </dgm:t>
    </dgm:pt>
    <dgm:pt modelId="{64A10D03-999F-4756-99D6-F99D21547C1F}" type="sibTrans" cxnId="{673CA1B2-FC38-4E3F-A02E-432B4153B369}">
      <dgm:prSet/>
      <dgm:spPr/>
      <dgm:t>
        <a:bodyPr/>
        <a:lstStyle/>
        <a:p>
          <a:endParaRPr lang="en-US"/>
        </a:p>
      </dgm:t>
    </dgm:pt>
    <dgm:pt modelId="{18013977-54B7-4125-B514-364D8011F309}" type="pres">
      <dgm:prSet presAssocID="{AD4D9A58-AE75-4213-AB9A-482667344303}" presName="diagram" presStyleCnt="0">
        <dgm:presLayoutVars>
          <dgm:dir/>
          <dgm:resizeHandles val="exact"/>
        </dgm:presLayoutVars>
      </dgm:prSet>
      <dgm:spPr/>
      <dgm:t>
        <a:bodyPr/>
        <a:lstStyle/>
        <a:p>
          <a:endParaRPr lang="en-US"/>
        </a:p>
      </dgm:t>
    </dgm:pt>
    <dgm:pt modelId="{C7C23DBC-2151-4048-AA06-8388E134E2F5}" type="pres">
      <dgm:prSet presAssocID="{9E45BEBE-B2BB-4A5E-AAA3-BC98EF4F763A}" presName="node" presStyleLbl="node1" presStyleIdx="0" presStyleCnt="4">
        <dgm:presLayoutVars>
          <dgm:bulletEnabled val="1"/>
        </dgm:presLayoutVars>
      </dgm:prSet>
      <dgm:spPr/>
      <dgm:t>
        <a:bodyPr/>
        <a:lstStyle/>
        <a:p>
          <a:endParaRPr lang="en-US"/>
        </a:p>
      </dgm:t>
    </dgm:pt>
    <dgm:pt modelId="{CFEE496A-2359-4431-AFD5-964C20A91FD9}" type="pres">
      <dgm:prSet presAssocID="{62059D42-63E8-4BFA-9666-B15460CF4781}" presName="sibTrans" presStyleCnt="0"/>
      <dgm:spPr/>
    </dgm:pt>
    <dgm:pt modelId="{4E6A8517-8329-457C-8C30-55E3309B2FFD}" type="pres">
      <dgm:prSet presAssocID="{8198689D-A42F-49BC-9336-7DD3288D098E}" presName="node" presStyleLbl="node1" presStyleIdx="1" presStyleCnt="4">
        <dgm:presLayoutVars>
          <dgm:bulletEnabled val="1"/>
        </dgm:presLayoutVars>
      </dgm:prSet>
      <dgm:spPr/>
      <dgm:t>
        <a:bodyPr/>
        <a:lstStyle/>
        <a:p>
          <a:endParaRPr lang="en-US"/>
        </a:p>
      </dgm:t>
    </dgm:pt>
    <dgm:pt modelId="{754EFCCB-FA3B-498A-832D-2BA5AD49EA97}" type="pres">
      <dgm:prSet presAssocID="{9A2B4F62-A06B-4EE6-9770-FE0960CC90E2}" presName="sibTrans" presStyleCnt="0"/>
      <dgm:spPr/>
    </dgm:pt>
    <dgm:pt modelId="{725C072C-9F75-4D49-A497-B62E9DAF5F4C}" type="pres">
      <dgm:prSet presAssocID="{3F630E45-CEB1-450E-8DB6-1D03488E4154}" presName="node" presStyleLbl="node1" presStyleIdx="2" presStyleCnt="4">
        <dgm:presLayoutVars>
          <dgm:bulletEnabled val="1"/>
        </dgm:presLayoutVars>
      </dgm:prSet>
      <dgm:spPr/>
      <dgm:t>
        <a:bodyPr/>
        <a:lstStyle/>
        <a:p>
          <a:endParaRPr lang="en-US"/>
        </a:p>
      </dgm:t>
    </dgm:pt>
    <dgm:pt modelId="{7D4FAF9C-1952-4AD8-AA63-990CE3E3CF31}" type="pres">
      <dgm:prSet presAssocID="{682E58FF-F5DD-4F28-9AD8-7AC85E0E53F7}" presName="sibTrans" presStyleCnt="0"/>
      <dgm:spPr/>
    </dgm:pt>
    <dgm:pt modelId="{50BDD083-EE84-4736-B48E-3B7C5304CA0E}" type="pres">
      <dgm:prSet presAssocID="{4C133F64-D151-471E-AF58-DB98FA955263}" presName="node" presStyleLbl="node1" presStyleIdx="3" presStyleCnt="4">
        <dgm:presLayoutVars>
          <dgm:bulletEnabled val="1"/>
        </dgm:presLayoutVars>
      </dgm:prSet>
      <dgm:spPr/>
      <dgm:t>
        <a:bodyPr/>
        <a:lstStyle/>
        <a:p>
          <a:endParaRPr lang="en-US"/>
        </a:p>
      </dgm:t>
    </dgm:pt>
  </dgm:ptLst>
  <dgm:cxnLst>
    <dgm:cxn modelId="{673CA1B2-FC38-4E3F-A02E-432B4153B369}" srcId="{AD4D9A58-AE75-4213-AB9A-482667344303}" destId="{4C133F64-D151-471E-AF58-DB98FA955263}" srcOrd="3" destOrd="0" parTransId="{85B1FE52-F799-45FD-86C6-1AAE70482CC5}" sibTransId="{64A10D03-999F-4756-99D6-F99D21547C1F}"/>
    <dgm:cxn modelId="{86C1611E-3610-4D97-BC7C-0330FC21E618}" srcId="{AD4D9A58-AE75-4213-AB9A-482667344303}" destId="{9E45BEBE-B2BB-4A5E-AAA3-BC98EF4F763A}" srcOrd="0" destOrd="0" parTransId="{B23044AE-AC58-4CBB-A821-9F8E663777E8}" sibTransId="{62059D42-63E8-4BFA-9666-B15460CF4781}"/>
    <dgm:cxn modelId="{BC6B464A-E384-46FB-B183-EB92A2454D03}" type="presOf" srcId="{4C133F64-D151-471E-AF58-DB98FA955263}" destId="{50BDD083-EE84-4736-B48E-3B7C5304CA0E}" srcOrd="0" destOrd="0" presId="urn:microsoft.com/office/officeart/2005/8/layout/default"/>
    <dgm:cxn modelId="{3592004B-39E9-413A-A771-A0023C7E681F}" type="presOf" srcId="{9E45BEBE-B2BB-4A5E-AAA3-BC98EF4F763A}" destId="{C7C23DBC-2151-4048-AA06-8388E134E2F5}" srcOrd="0" destOrd="0" presId="urn:microsoft.com/office/officeart/2005/8/layout/default"/>
    <dgm:cxn modelId="{4E56A1A0-20C9-4437-962A-C3598539658E}" type="presOf" srcId="{8198689D-A42F-49BC-9336-7DD3288D098E}" destId="{4E6A8517-8329-457C-8C30-55E3309B2FFD}" srcOrd="0" destOrd="0" presId="urn:microsoft.com/office/officeart/2005/8/layout/default"/>
    <dgm:cxn modelId="{C5E32DE7-28A4-45F8-9CF0-E5CB50732AF1}" type="presOf" srcId="{3F630E45-CEB1-450E-8DB6-1D03488E4154}" destId="{725C072C-9F75-4D49-A497-B62E9DAF5F4C}" srcOrd="0" destOrd="0" presId="urn:microsoft.com/office/officeart/2005/8/layout/default"/>
    <dgm:cxn modelId="{B3DAC14C-01C6-4D67-9F12-DC9134E262E7}" type="presOf" srcId="{AD4D9A58-AE75-4213-AB9A-482667344303}" destId="{18013977-54B7-4125-B514-364D8011F309}" srcOrd="0" destOrd="0" presId="urn:microsoft.com/office/officeart/2005/8/layout/default"/>
    <dgm:cxn modelId="{970C745F-9A18-4D31-A8D7-79BAD08615FA}" srcId="{AD4D9A58-AE75-4213-AB9A-482667344303}" destId="{8198689D-A42F-49BC-9336-7DD3288D098E}" srcOrd="1" destOrd="0" parTransId="{F5078559-E151-4864-A78B-0CA82E5BC5CD}" sibTransId="{9A2B4F62-A06B-4EE6-9770-FE0960CC90E2}"/>
    <dgm:cxn modelId="{4541DF5B-D218-4DE5-827E-6112BAC807B7}" srcId="{AD4D9A58-AE75-4213-AB9A-482667344303}" destId="{3F630E45-CEB1-450E-8DB6-1D03488E4154}" srcOrd="2" destOrd="0" parTransId="{EC18CDD8-9068-4C0E-B9B3-996D024758E1}" sibTransId="{682E58FF-F5DD-4F28-9AD8-7AC85E0E53F7}"/>
    <dgm:cxn modelId="{BDFC9717-A249-410E-823E-C4B2D2644374}" type="presParOf" srcId="{18013977-54B7-4125-B514-364D8011F309}" destId="{C7C23DBC-2151-4048-AA06-8388E134E2F5}" srcOrd="0" destOrd="0" presId="urn:microsoft.com/office/officeart/2005/8/layout/default"/>
    <dgm:cxn modelId="{E730168D-2C76-4DFD-BAE5-6DAB1F1A171B}" type="presParOf" srcId="{18013977-54B7-4125-B514-364D8011F309}" destId="{CFEE496A-2359-4431-AFD5-964C20A91FD9}" srcOrd="1" destOrd="0" presId="urn:microsoft.com/office/officeart/2005/8/layout/default"/>
    <dgm:cxn modelId="{C5AD5A69-76C3-4B4C-9694-2F04CA09FDC7}" type="presParOf" srcId="{18013977-54B7-4125-B514-364D8011F309}" destId="{4E6A8517-8329-457C-8C30-55E3309B2FFD}" srcOrd="2" destOrd="0" presId="urn:microsoft.com/office/officeart/2005/8/layout/default"/>
    <dgm:cxn modelId="{DC76F3AF-8F82-4FD8-ADAB-82274A570F65}" type="presParOf" srcId="{18013977-54B7-4125-B514-364D8011F309}" destId="{754EFCCB-FA3B-498A-832D-2BA5AD49EA97}" srcOrd="3" destOrd="0" presId="urn:microsoft.com/office/officeart/2005/8/layout/default"/>
    <dgm:cxn modelId="{F56B49C5-6C26-4F85-A33E-163E29B78FCD}" type="presParOf" srcId="{18013977-54B7-4125-B514-364D8011F309}" destId="{725C072C-9F75-4D49-A497-B62E9DAF5F4C}" srcOrd="4" destOrd="0" presId="urn:microsoft.com/office/officeart/2005/8/layout/default"/>
    <dgm:cxn modelId="{BB676178-592D-40E6-BE1A-52F834FC406E}" type="presParOf" srcId="{18013977-54B7-4125-B514-364D8011F309}" destId="{7D4FAF9C-1952-4AD8-AA63-990CE3E3CF31}" srcOrd="5" destOrd="0" presId="urn:microsoft.com/office/officeart/2005/8/layout/default"/>
    <dgm:cxn modelId="{85A226BF-8D3E-4AD4-BB7F-B760729FA915}" type="presParOf" srcId="{18013977-54B7-4125-B514-364D8011F309}" destId="{50BDD083-EE84-4736-B48E-3B7C5304CA0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C4F2C9-8A92-4BA5-8EF1-FB286E4E2CF9}"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lang="en-US"/>
        </a:p>
      </dgm:t>
    </dgm:pt>
    <dgm:pt modelId="{86C86D6E-9205-401A-B5A1-7B864B8FCF56}">
      <dgm:prSet phldrT="[Text]" custT="1"/>
      <dgm:spPr/>
      <dgm:t>
        <a:bodyPr/>
        <a:lstStyle/>
        <a:p>
          <a:r>
            <a:rPr lang="en-US" sz="1800" b="1" dirty="0" smtClean="0"/>
            <a:t>Strategies</a:t>
          </a:r>
          <a:endParaRPr lang="en-US" sz="1800" b="1" dirty="0"/>
        </a:p>
      </dgm:t>
    </dgm:pt>
    <dgm:pt modelId="{8B2B1A59-43CB-4382-A032-FABEF3C66002}" type="parTrans" cxnId="{9E26F01E-F012-4025-8505-5C91544FF943}">
      <dgm:prSet/>
      <dgm:spPr/>
      <dgm:t>
        <a:bodyPr/>
        <a:lstStyle/>
        <a:p>
          <a:endParaRPr lang="en-US"/>
        </a:p>
      </dgm:t>
    </dgm:pt>
    <dgm:pt modelId="{4812B0BB-0E09-4785-B866-9EE525D51238}" type="sibTrans" cxnId="{9E26F01E-F012-4025-8505-5C91544FF943}">
      <dgm:prSet/>
      <dgm:spPr/>
      <dgm:t>
        <a:bodyPr/>
        <a:lstStyle/>
        <a:p>
          <a:endParaRPr lang="en-US" sz="2400" b="1"/>
        </a:p>
      </dgm:t>
    </dgm:pt>
    <dgm:pt modelId="{4C9B03D7-5D32-45E4-84AB-85BD5F90A3D1}">
      <dgm:prSet phldrT="[Text]" custT="1"/>
      <dgm:spPr>
        <a:solidFill>
          <a:srgbClr val="FF0000"/>
        </a:solidFill>
      </dgm:spPr>
      <dgm:t>
        <a:bodyPr/>
        <a:lstStyle/>
        <a:p>
          <a:r>
            <a:rPr lang="en-US" sz="1800" b="1" dirty="0" smtClean="0"/>
            <a:t>Action Steps</a:t>
          </a:r>
          <a:endParaRPr lang="en-US" sz="1800" b="1" dirty="0"/>
        </a:p>
      </dgm:t>
    </dgm:pt>
    <dgm:pt modelId="{B44EC104-B737-40AF-A20F-A494D00CE049}" type="parTrans" cxnId="{286587C4-A1A8-4EAF-9DFF-B0819B0F63C4}">
      <dgm:prSet/>
      <dgm:spPr/>
      <dgm:t>
        <a:bodyPr/>
        <a:lstStyle/>
        <a:p>
          <a:endParaRPr lang="en-US"/>
        </a:p>
      </dgm:t>
    </dgm:pt>
    <dgm:pt modelId="{A7FD8D4A-241F-4F7E-BB45-D33879C31797}" type="sibTrans" cxnId="{286587C4-A1A8-4EAF-9DFF-B0819B0F63C4}">
      <dgm:prSet/>
      <dgm:spPr/>
      <dgm:t>
        <a:bodyPr/>
        <a:lstStyle/>
        <a:p>
          <a:endParaRPr lang="en-US" sz="2400" b="1"/>
        </a:p>
      </dgm:t>
    </dgm:pt>
    <dgm:pt modelId="{9D84AAD6-FE0B-474F-AD52-4D3546378B9D}">
      <dgm:prSet phldrT="[Text]" custT="1"/>
      <dgm:spPr>
        <a:solidFill>
          <a:srgbClr val="FFFF00"/>
        </a:solidFill>
      </dgm:spPr>
      <dgm:t>
        <a:bodyPr/>
        <a:lstStyle/>
        <a:p>
          <a:r>
            <a:rPr lang="en-US" sz="1800" b="1" dirty="0" smtClean="0"/>
            <a:t>Response Team ID</a:t>
          </a:r>
          <a:endParaRPr lang="en-US" sz="1800" b="1" dirty="0"/>
        </a:p>
      </dgm:t>
    </dgm:pt>
    <dgm:pt modelId="{737FCD5F-81FA-4856-BF5F-75E7F0684A63}" type="parTrans" cxnId="{A6C43F59-07D3-4C07-A90F-244746D092F9}">
      <dgm:prSet/>
      <dgm:spPr/>
      <dgm:t>
        <a:bodyPr/>
        <a:lstStyle/>
        <a:p>
          <a:endParaRPr lang="en-US"/>
        </a:p>
      </dgm:t>
    </dgm:pt>
    <dgm:pt modelId="{AF9642FC-2804-44D2-B9F9-7CA4BEE1BEDB}" type="sibTrans" cxnId="{A6C43F59-07D3-4C07-A90F-244746D092F9}">
      <dgm:prSet/>
      <dgm:spPr/>
      <dgm:t>
        <a:bodyPr/>
        <a:lstStyle/>
        <a:p>
          <a:endParaRPr lang="en-US" sz="2400" b="1"/>
        </a:p>
      </dgm:t>
    </dgm:pt>
    <dgm:pt modelId="{B926E87C-4168-431E-BBF7-26E37EEE6647}">
      <dgm:prSet phldrT="[Text]" custT="1"/>
      <dgm:spPr>
        <a:solidFill>
          <a:srgbClr val="92D050"/>
        </a:solidFill>
      </dgm:spPr>
      <dgm:t>
        <a:bodyPr/>
        <a:lstStyle/>
        <a:p>
          <a:r>
            <a:rPr lang="en-US" sz="1800" b="1" dirty="0" smtClean="0"/>
            <a:t>Key Messages</a:t>
          </a:r>
          <a:endParaRPr lang="en-US" sz="1800" b="1" dirty="0"/>
        </a:p>
      </dgm:t>
    </dgm:pt>
    <dgm:pt modelId="{1EBE8E26-D855-44EB-AE71-839CFC1DFEE5}" type="parTrans" cxnId="{5DC24D21-BDE8-454D-A309-EF7BE1A47E3C}">
      <dgm:prSet/>
      <dgm:spPr/>
      <dgm:t>
        <a:bodyPr/>
        <a:lstStyle/>
        <a:p>
          <a:endParaRPr lang="en-US"/>
        </a:p>
      </dgm:t>
    </dgm:pt>
    <dgm:pt modelId="{3BA9FA14-AA2D-449C-9887-D41E719CA699}" type="sibTrans" cxnId="{5DC24D21-BDE8-454D-A309-EF7BE1A47E3C}">
      <dgm:prSet/>
      <dgm:spPr/>
      <dgm:t>
        <a:bodyPr/>
        <a:lstStyle/>
        <a:p>
          <a:endParaRPr lang="en-US" sz="2400" b="1"/>
        </a:p>
      </dgm:t>
    </dgm:pt>
    <dgm:pt modelId="{512E9C76-6A47-4249-A256-4C0E43CFD8EC}">
      <dgm:prSet phldrT="[Text]" custT="1"/>
      <dgm:spPr>
        <a:solidFill>
          <a:srgbClr val="FF0000"/>
        </a:solidFill>
      </dgm:spPr>
      <dgm:t>
        <a:bodyPr/>
        <a:lstStyle/>
        <a:p>
          <a:r>
            <a:rPr lang="en-US" sz="1800" b="1" dirty="0" smtClean="0"/>
            <a:t>Spokes-people</a:t>
          </a:r>
          <a:endParaRPr lang="en-US" sz="1800" b="1" dirty="0"/>
        </a:p>
      </dgm:t>
    </dgm:pt>
    <dgm:pt modelId="{56A29966-B303-4BFF-A8C8-D46B5F31F634}" type="parTrans" cxnId="{AFCCAE01-2118-4776-AFE6-5DB4133BAD72}">
      <dgm:prSet/>
      <dgm:spPr/>
      <dgm:t>
        <a:bodyPr/>
        <a:lstStyle/>
        <a:p>
          <a:endParaRPr lang="en-US"/>
        </a:p>
      </dgm:t>
    </dgm:pt>
    <dgm:pt modelId="{4E24EECC-3E61-4F5B-8DDD-8BF7A03D6E3A}" type="sibTrans" cxnId="{AFCCAE01-2118-4776-AFE6-5DB4133BAD72}">
      <dgm:prSet/>
      <dgm:spPr/>
      <dgm:t>
        <a:bodyPr/>
        <a:lstStyle/>
        <a:p>
          <a:endParaRPr lang="en-US" sz="2400" b="1"/>
        </a:p>
      </dgm:t>
    </dgm:pt>
    <dgm:pt modelId="{829762A6-5856-4AF5-B72E-91D5EF5FF9D2}">
      <dgm:prSet custT="1"/>
      <dgm:spPr>
        <a:solidFill>
          <a:srgbClr val="FFFF00"/>
        </a:solidFill>
      </dgm:spPr>
      <dgm:t>
        <a:bodyPr/>
        <a:lstStyle/>
        <a:p>
          <a:r>
            <a:rPr lang="en-US" sz="1800" b="1" dirty="0" smtClean="0"/>
            <a:t>Measure-</a:t>
          </a:r>
          <a:r>
            <a:rPr lang="en-US" sz="1800" b="1" dirty="0" err="1" smtClean="0"/>
            <a:t>ment</a:t>
          </a:r>
          <a:endParaRPr lang="en-US" sz="1800" b="1" dirty="0"/>
        </a:p>
      </dgm:t>
    </dgm:pt>
    <dgm:pt modelId="{70A6F378-20D2-4C8D-95B7-3D766EB314A8}" type="parTrans" cxnId="{B260ED56-5FFF-4BE5-9DFF-73E2CB0A84F9}">
      <dgm:prSet/>
      <dgm:spPr/>
      <dgm:t>
        <a:bodyPr/>
        <a:lstStyle/>
        <a:p>
          <a:endParaRPr lang="en-US"/>
        </a:p>
      </dgm:t>
    </dgm:pt>
    <dgm:pt modelId="{01183BA0-2569-4471-859E-26935C319C82}" type="sibTrans" cxnId="{B260ED56-5FFF-4BE5-9DFF-73E2CB0A84F9}">
      <dgm:prSet/>
      <dgm:spPr/>
      <dgm:t>
        <a:bodyPr/>
        <a:lstStyle/>
        <a:p>
          <a:endParaRPr lang="en-US" sz="2400" b="1"/>
        </a:p>
      </dgm:t>
    </dgm:pt>
    <dgm:pt modelId="{3DA2C9A7-599C-45D2-A079-966025A10CFA}" type="pres">
      <dgm:prSet presAssocID="{1DC4F2C9-8A92-4BA5-8EF1-FB286E4E2CF9}" presName="cycle" presStyleCnt="0">
        <dgm:presLayoutVars>
          <dgm:dir/>
          <dgm:resizeHandles val="exact"/>
        </dgm:presLayoutVars>
      </dgm:prSet>
      <dgm:spPr/>
      <dgm:t>
        <a:bodyPr/>
        <a:lstStyle/>
        <a:p>
          <a:endParaRPr lang="en-US"/>
        </a:p>
      </dgm:t>
    </dgm:pt>
    <dgm:pt modelId="{AE6E08AA-53A3-4224-8D61-A8DE097408FC}" type="pres">
      <dgm:prSet presAssocID="{86C86D6E-9205-401A-B5A1-7B864B8FCF56}" presName="node" presStyleLbl="node1" presStyleIdx="0" presStyleCnt="6">
        <dgm:presLayoutVars>
          <dgm:bulletEnabled val="1"/>
        </dgm:presLayoutVars>
      </dgm:prSet>
      <dgm:spPr/>
      <dgm:t>
        <a:bodyPr/>
        <a:lstStyle/>
        <a:p>
          <a:endParaRPr lang="en-US"/>
        </a:p>
      </dgm:t>
    </dgm:pt>
    <dgm:pt modelId="{95623AA5-FD63-4107-8573-344A2E5A0EAD}" type="pres">
      <dgm:prSet presAssocID="{86C86D6E-9205-401A-B5A1-7B864B8FCF56}" presName="spNode" presStyleCnt="0"/>
      <dgm:spPr/>
    </dgm:pt>
    <dgm:pt modelId="{71766625-AAD1-47C2-9A2F-FDE13F020FA3}" type="pres">
      <dgm:prSet presAssocID="{4812B0BB-0E09-4785-B866-9EE525D51238}" presName="sibTrans" presStyleLbl="sibTrans1D1" presStyleIdx="0" presStyleCnt="6"/>
      <dgm:spPr/>
      <dgm:t>
        <a:bodyPr/>
        <a:lstStyle/>
        <a:p>
          <a:endParaRPr lang="en-US"/>
        </a:p>
      </dgm:t>
    </dgm:pt>
    <dgm:pt modelId="{53500758-B0EA-47CA-8AAF-7BF3E1EE76D6}" type="pres">
      <dgm:prSet presAssocID="{4C9B03D7-5D32-45E4-84AB-85BD5F90A3D1}" presName="node" presStyleLbl="node1" presStyleIdx="1" presStyleCnt="6">
        <dgm:presLayoutVars>
          <dgm:bulletEnabled val="1"/>
        </dgm:presLayoutVars>
      </dgm:prSet>
      <dgm:spPr/>
      <dgm:t>
        <a:bodyPr/>
        <a:lstStyle/>
        <a:p>
          <a:endParaRPr lang="en-US"/>
        </a:p>
      </dgm:t>
    </dgm:pt>
    <dgm:pt modelId="{461A2D4B-32A6-4322-BB43-48A77314AD8B}" type="pres">
      <dgm:prSet presAssocID="{4C9B03D7-5D32-45E4-84AB-85BD5F90A3D1}" presName="spNode" presStyleCnt="0"/>
      <dgm:spPr/>
    </dgm:pt>
    <dgm:pt modelId="{BF14B7FC-C45D-439A-860E-F106393223A2}" type="pres">
      <dgm:prSet presAssocID="{A7FD8D4A-241F-4F7E-BB45-D33879C31797}" presName="sibTrans" presStyleLbl="sibTrans1D1" presStyleIdx="1" presStyleCnt="6"/>
      <dgm:spPr/>
      <dgm:t>
        <a:bodyPr/>
        <a:lstStyle/>
        <a:p>
          <a:endParaRPr lang="en-US"/>
        </a:p>
      </dgm:t>
    </dgm:pt>
    <dgm:pt modelId="{F158A606-8507-4B59-808D-FB2210DB9B12}" type="pres">
      <dgm:prSet presAssocID="{9D84AAD6-FE0B-474F-AD52-4D3546378B9D}" presName="node" presStyleLbl="node1" presStyleIdx="2" presStyleCnt="6">
        <dgm:presLayoutVars>
          <dgm:bulletEnabled val="1"/>
        </dgm:presLayoutVars>
      </dgm:prSet>
      <dgm:spPr/>
      <dgm:t>
        <a:bodyPr/>
        <a:lstStyle/>
        <a:p>
          <a:endParaRPr lang="en-US"/>
        </a:p>
      </dgm:t>
    </dgm:pt>
    <dgm:pt modelId="{CAE98097-574B-430A-9B44-71CDC1898D3C}" type="pres">
      <dgm:prSet presAssocID="{9D84AAD6-FE0B-474F-AD52-4D3546378B9D}" presName="spNode" presStyleCnt="0"/>
      <dgm:spPr/>
    </dgm:pt>
    <dgm:pt modelId="{23573141-4034-441C-B9DA-92FEF2B7DB6A}" type="pres">
      <dgm:prSet presAssocID="{AF9642FC-2804-44D2-B9F9-7CA4BEE1BEDB}" presName="sibTrans" presStyleLbl="sibTrans1D1" presStyleIdx="2" presStyleCnt="6"/>
      <dgm:spPr/>
      <dgm:t>
        <a:bodyPr/>
        <a:lstStyle/>
        <a:p>
          <a:endParaRPr lang="en-US"/>
        </a:p>
      </dgm:t>
    </dgm:pt>
    <dgm:pt modelId="{39C8FDB6-6E3A-42AA-BF30-8741D01502EE}" type="pres">
      <dgm:prSet presAssocID="{B926E87C-4168-431E-BBF7-26E37EEE6647}" presName="node" presStyleLbl="node1" presStyleIdx="3" presStyleCnt="6">
        <dgm:presLayoutVars>
          <dgm:bulletEnabled val="1"/>
        </dgm:presLayoutVars>
      </dgm:prSet>
      <dgm:spPr/>
      <dgm:t>
        <a:bodyPr/>
        <a:lstStyle/>
        <a:p>
          <a:endParaRPr lang="en-US"/>
        </a:p>
      </dgm:t>
    </dgm:pt>
    <dgm:pt modelId="{5DC67D00-BE26-4ECA-A349-EDB1080AA696}" type="pres">
      <dgm:prSet presAssocID="{B926E87C-4168-431E-BBF7-26E37EEE6647}" presName="spNode" presStyleCnt="0"/>
      <dgm:spPr/>
    </dgm:pt>
    <dgm:pt modelId="{6BB6ADDD-FBBB-4503-9B81-0598B3A22F38}" type="pres">
      <dgm:prSet presAssocID="{3BA9FA14-AA2D-449C-9887-D41E719CA699}" presName="sibTrans" presStyleLbl="sibTrans1D1" presStyleIdx="3" presStyleCnt="6"/>
      <dgm:spPr/>
      <dgm:t>
        <a:bodyPr/>
        <a:lstStyle/>
        <a:p>
          <a:endParaRPr lang="en-US"/>
        </a:p>
      </dgm:t>
    </dgm:pt>
    <dgm:pt modelId="{6F81FAA8-5FAB-4F15-BDDE-3FA82C00B23E}" type="pres">
      <dgm:prSet presAssocID="{512E9C76-6A47-4249-A256-4C0E43CFD8EC}" presName="node" presStyleLbl="node1" presStyleIdx="4" presStyleCnt="6">
        <dgm:presLayoutVars>
          <dgm:bulletEnabled val="1"/>
        </dgm:presLayoutVars>
      </dgm:prSet>
      <dgm:spPr/>
      <dgm:t>
        <a:bodyPr/>
        <a:lstStyle/>
        <a:p>
          <a:endParaRPr lang="en-US"/>
        </a:p>
      </dgm:t>
    </dgm:pt>
    <dgm:pt modelId="{618A47FE-A53E-4EC1-8E16-6ED95B41E224}" type="pres">
      <dgm:prSet presAssocID="{512E9C76-6A47-4249-A256-4C0E43CFD8EC}" presName="spNode" presStyleCnt="0"/>
      <dgm:spPr/>
    </dgm:pt>
    <dgm:pt modelId="{B489D1BF-8287-48A4-AF33-FCF563BC13F6}" type="pres">
      <dgm:prSet presAssocID="{4E24EECC-3E61-4F5B-8DDD-8BF7A03D6E3A}" presName="sibTrans" presStyleLbl="sibTrans1D1" presStyleIdx="4" presStyleCnt="6"/>
      <dgm:spPr/>
      <dgm:t>
        <a:bodyPr/>
        <a:lstStyle/>
        <a:p>
          <a:endParaRPr lang="en-US"/>
        </a:p>
      </dgm:t>
    </dgm:pt>
    <dgm:pt modelId="{BD8F6A8D-8D3C-4A5D-BAE2-967D60291144}" type="pres">
      <dgm:prSet presAssocID="{829762A6-5856-4AF5-B72E-91D5EF5FF9D2}" presName="node" presStyleLbl="node1" presStyleIdx="5" presStyleCnt="6">
        <dgm:presLayoutVars>
          <dgm:bulletEnabled val="1"/>
        </dgm:presLayoutVars>
      </dgm:prSet>
      <dgm:spPr/>
      <dgm:t>
        <a:bodyPr/>
        <a:lstStyle/>
        <a:p>
          <a:endParaRPr lang="en-US"/>
        </a:p>
      </dgm:t>
    </dgm:pt>
    <dgm:pt modelId="{55105BEB-1D15-42B8-BA8F-2636305CEE85}" type="pres">
      <dgm:prSet presAssocID="{829762A6-5856-4AF5-B72E-91D5EF5FF9D2}" presName="spNode" presStyleCnt="0"/>
      <dgm:spPr/>
    </dgm:pt>
    <dgm:pt modelId="{3D77CC60-83A7-41C3-B885-1717B0345751}" type="pres">
      <dgm:prSet presAssocID="{01183BA0-2569-4471-859E-26935C319C82}" presName="sibTrans" presStyleLbl="sibTrans1D1" presStyleIdx="5" presStyleCnt="6"/>
      <dgm:spPr/>
      <dgm:t>
        <a:bodyPr/>
        <a:lstStyle/>
        <a:p>
          <a:endParaRPr lang="en-US"/>
        </a:p>
      </dgm:t>
    </dgm:pt>
  </dgm:ptLst>
  <dgm:cxnLst>
    <dgm:cxn modelId="{8DEB3E63-3760-4004-A73E-1B8FE3BA38DD}" type="presOf" srcId="{3BA9FA14-AA2D-449C-9887-D41E719CA699}" destId="{6BB6ADDD-FBBB-4503-9B81-0598B3A22F38}" srcOrd="0" destOrd="0" presId="urn:microsoft.com/office/officeart/2005/8/layout/cycle5"/>
    <dgm:cxn modelId="{30846A9D-C547-4609-BAB5-D26E5FE34143}" type="presOf" srcId="{AF9642FC-2804-44D2-B9F9-7CA4BEE1BEDB}" destId="{23573141-4034-441C-B9DA-92FEF2B7DB6A}" srcOrd="0" destOrd="0" presId="urn:microsoft.com/office/officeart/2005/8/layout/cycle5"/>
    <dgm:cxn modelId="{ECB3BC06-4E8F-4E31-B744-7B625E573413}" type="presOf" srcId="{01183BA0-2569-4471-859E-26935C319C82}" destId="{3D77CC60-83A7-41C3-B885-1717B0345751}" srcOrd="0" destOrd="0" presId="urn:microsoft.com/office/officeart/2005/8/layout/cycle5"/>
    <dgm:cxn modelId="{286587C4-A1A8-4EAF-9DFF-B0819B0F63C4}" srcId="{1DC4F2C9-8A92-4BA5-8EF1-FB286E4E2CF9}" destId="{4C9B03D7-5D32-45E4-84AB-85BD5F90A3D1}" srcOrd="1" destOrd="0" parTransId="{B44EC104-B737-40AF-A20F-A494D00CE049}" sibTransId="{A7FD8D4A-241F-4F7E-BB45-D33879C31797}"/>
    <dgm:cxn modelId="{5D62FC87-5172-4C15-9DF1-9F5F8C13B589}" type="presOf" srcId="{4C9B03D7-5D32-45E4-84AB-85BD5F90A3D1}" destId="{53500758-B0EA-47CA-8AAF-7BF3E1EE76D6}" srcOrd="0" destOrd="0" presId="urn:microsoft.com/office/officeart/2005/8/layout/cycle5"/>
    <dgm:cxn modelId="{AFCCAE01-2118-4776-AFE6-5DB4133BAD72}" srcId="{1DC4F2C9-8A92-4BA5-8EF1-FB286E4E2CF9}" destId="{512E9C76-6A47-4249-A256-4C0E43CFD8EC}" srcOrd="4" destOrd="0" parTransId="{56A29966-B303-4BFF-A8C8-D46B5F31F634}" sibTransId="{4E24EECC-3E61-4F5B-8DDD-8BF7A03D6E3A}"/>
    <dgm:cxn modelId="{BFC057DA-C9D1-4C25-A6B7-EAF97EC051EA}" type="presOf" srcId="{B926E87C-4168-431E-BBF7-26E37EEE6647}" destId="{39C8FDB6-6E3A-42AA-BF30-8741D01502EE}" srcOrd="0" destOrd="0" presId="urn:microsoft.com/office/officeart/2005/8/layout/cycle5"/>
    <dgm:cxn modelId="{5E8AB33E-035D-4ADA-B76B-A68BE531F61B}" type="presOf" srcId="{1DC4F2C9-8A92-4BA5-8EF1-FB286E4E2CF9}" destId="{3DA2C9A7-599C-45D2-A079-966025A10CFA}" srcOrd="0" destOrd="0" presId="urn:microsoft.com/office/officeart/2005/8/layout/cycle5"/>
    <dgm:cxn modelId="{A6C43F59-07D3-4C07-A90F-244746D092F9}" srcId="{1DC4F2C9-8A92-4BA5-8EF1-FB286E4E2CF9}" destId="{9D84AAD6-FE0B-474F-AD52-4D3546378B9D}" srcOrd="2" destOrd="0" parTransId="{737FCD5F-81FA-4856-BF5F-75E7F0684A63}" sibTransId="{AF9642FC-2804-44D2-B9F9-7CA4BEE1BEDB}"/>
    <dgm:cxn modelId="{1A059904-6316-424A-AC46-C6FE850FCE6F}" type="presOf" srcId="{86C86D6E-9205-401A-B5A1-7B864B8FCF56}" destId="{AE6E08AA-53A3-4224-8D61-A8DE097408FC}" srcOrd="0" destOrd="0" presId="urn:microsoft.com/office/officeart/2005/8/layout/cycle5"/>
    <dgm:cxn modelId="{9E26F01E-F012-4025-8505-5C91544FF943}" srcId="{1DC4F2C9-8A92-4BA5-8EF1-FB286E4E2CF9}" destId="{86C86D6E-9205-401A-B5A1-7B864B8FCF56}" srcOrd="0" destOrd="0" parTransId="{8B2B1A59-43CB-4382-A032-FABEF3C66002}" sibTransId="{4812B0BB-0E09-4785-B866-9EE525D51238}"/>
    <dgm:cxn modelId="{0A271C8A-507A-4505-91CC-60A1218D56B8}" type="presOf" srcId="{4812B0BB-0E09-4785-B866-9EE525D51238}" destId="{71766625-AAD1-47C2-9A2F-FDE13F020FA3}" srcOrd="0" destOrd="0" presId="urn:microsoft.com/office/officeart/2005/8/layout/cycle5"/>
    <dgm:cxn modelId="{A29FE142-EE02-4FBC-B1E1-46AC6A780E27}" type="presOf" srcId="{829762A6-5856-4AF5-B72E-91D5EF5FF9D2}" destId="{BD8F6A8D-8D3C-4A5D-BAE2-967D60291144}" srcOrd="0" destOrd="0" presId="urn:microsoft.com/office/officeart/2005/8/layout/cycle5"/>
    <dgm:cxn modelId="{9D6C79C5-D739-4898-B278-6FA3EE7AA64F}" type="presOf" srcId="{A7FD8D4A-241F-4F7E-BB45-D33879C31797}" destId="{BF14B7FC-C45D-439A-860E-F106393223A2}" srcOrd="0" destOrd="0" presId="urn:microsoft.com/office/officeart/2005/8/layout/cycle5"/>
    <dgm:cxn modelId="{B260ED56-5FFF-4BE5-9DFF-73E2CB0A84F9}" srcId="{1DC4F2C9-8A92-4BA5-8EF1-FB286E4E2CF9}" destId="{829762A6-5856-4AF5-B72E-91D5EF5FF9D2}" srcOrd="5" destOrd="0" parTransId="{70A6F378-20D2-4C8D-95B7-3D766EB314A8}" sibTransId="{01183BA0-2569-4471-859E-26935C319C82}"/>
    <dgm:cxn modelId="{A929E9B9-E5DA-47D8-BB4C-B46EB9FA957B}" type="presOf" srcId="{512E9C76-6A47-4249-A256-4C0E43CFD8EC}" destId="{6F81FAA8-5FAB-4F15-BDDE-3FA82C00B23E}" srcOrd="0" destOrd="0" presId="urn:microsoft.com/office/officeart/2005/8/layout/cycle5"/>
    <dgm:cxn modelId="{7F90EA2C-1307-42D7-904A-BA4C10E29217}" type="presOf" srcId="{4E24EECC-3E61-4F5B-8DDD-8BF7A03D6E3A}" destId="{B489D1BF-8287-48A4-AF33-FCF563BC13F6}" srcOrd="0" destOrd="0" presId="urn:microsoft.com/office/officeart/2005/8/layout/cycle5"/>
    <dgm:cxn modelId="{5DC24D21-BDE8-454D-A309-EF7BE1A47E3C}" srcId="{1DC4F2C9-8A92-4BA5-8EF1-FB286E4E2CF9}" destId="{B926E87C-4168-431E-BBF7-26E37EEE6647}" srcOrd="3" destOrd="0" parTransId="{1EBE8E26-D855-44EB-AE71-839CFC1DFEE5}" sibTransId="{3BA9FA14-AA2D-449C-9887-D41E719CA699}"/>
    <dgm:cxn modelId="{69E7EAD3-ECB6-4C62-9B84-8CFF1B8AC1A5}" type="presOf" srcId="{9D84AAD6-FE0B-474F-AD52-4D3546378B9D}" destId="{F158A606-8507-4B59-808D-FB2210DB9B12}" srcOrd="0" destOrd="0" presId="urn:microsoft.com/office/officeart/2005/8/layout/cycle5"/>
    <dgm:cxn modelId="{8B3CA545-2ED3-4F81-95E6-0F7989B12F09}" type="presParOf" srcId="{3DA2C9A7-599C-45D2-A079-966025A10CFA}" destId="{AE6E08AA-53A3-4224-8D61-A8DE097408FC}" srcOrd="0" destOrd="0" presId="urn:microsoft.com/office/officeart/2005/8/layout/cycle5"/>
    <dgm:cxn modelId="{79CBC66E-6CF6-45C7-B2D3-2CB287E8D038}" type="presParOf" srcId="{3DA2C9A7-599C-45D2-A079-966025A10CFA}" destId="{95623AA5-FD63-4107-8573-344A2E5A0EAD}" srcOrd="1" destOrd="0" presId="urn:microsoft.com/office/officeart/2005/8/layout/cycle5"/>
    <dgm:cxn modelId="{6DF5DE8A-CBA4-479A-B502-697FC19FBD25}" type="presParOf" srcId="{3DA2C9A7-599C-45D2-A079-966025A10CFA}" destId="{71766625-AAD1-47C2-9A2F-FDE13F020FA3}" srcOrd="2" destOrd="0" presId="urn:microsoft.com/office/officeart/2005/8/layout/cycle5"/>
    <dgm:cxn modelId="{E598CAF1-B397-4FF8-8988-78E9DB6B3916}" type="presParOf" srcId="{3DA2C9A7-599C-45D2-A079-966025A10CFA}" destId="{53500758-B0EA-47CA-8AAF-7BF3E1EE76D6}" srcOrd="3" destOrd="0" presId="urn:microsoft.com/office/officeart/2005/8/layout/cycle5"/>
    <dgm:cxn modelId="{F191E762-DF4B-4048-8DF2-C8F711E3F2BD}" type="presParOf" srcId="{3DA2C9A7-599C-45D2-A079-966025A10CFA}" destId="{461A2D4B-32A6-4322-BB43-48A77314AD8B}" srcOrd="4" destOrd="0" presId="urn:microsoft.com/office/officeart/2005/8/layout/cycle5"/>
    <dgm:cxn modelId="{794B229A-B360-4970-ABF6-BA18E83FFC80}" type="presParOf" srcId="{3DA2C9A7-599C-45D2-A079-966025A10CFA}" destId="{BF14B7FC-C45D-439A-860E-F106393223A2}" srcOrd="5" destOrd="0" presId="urn:microsoft.com/office/officeart/2005/8/layout/cycle5"/>
    <dgm:cxn modelId="{1149579B-732F-4861-BA55-ED6B4578A4A8}" type="presParOf" srcId="{3DA2C9A7-599C-45D2-A079-966025A10CFA}" destId="{F158A606-8507-4B59-808D-FB2210DB9B12}" srcOrd="6" destOrd="0" presId="urn:microsoft.com/office/officeart/2005/8/layout/cycle5"/>
    <dgm:cxn modelId="{40CD97B5-B90A-4C86-AAD7-E11E8CDD8060}" type="presParOf" srcId="{3DA2C9A7-599C-45D2-A079-966025A10CFA}" destId="{CAE98097-574B-430A-9B44-71CDC1898D3C}" srcOrd="7" destOrd="0" presId="urn:microsoft.com/office/officeart/2005/8/layout/cycle5"/>
    <dgm:cxn modelId="{EBFC90A0-3B5C-4E5B-9FE9-91BB51536593}" type="presParOf" srcId="{3DA2C9A7-599C-45D2-A079-966025A10CFA}" destId="{23573141-4034-441C-B9DA-92FEF2B7DB6A}" srcOrd="8" destOrd="0" presId="urn:microsoft.com/office/officeart/2005/8/layout/cycle5"/>
    <dgm:cxn modelId="{15BDD9FB-CD10-4E1B-80F1-7964A2E25DAB}" type="presParOf" srcId="{3DA2C9A7-599C-45D2-A079-966025A10CFA}" destId="{39C8FDB6-6E3A-42AA-BF30-8741D01502EE}" srcOrd="9" destOrd="0" presId="urn:microsoft.com/office/officeart/2005/8/layout/cycle5"/>
    <dgm:cxn modelId="{ABAFFA74-6B8B-43CE-AE1D-A18FEF4F62E4}" type="presParOf" srcId="{3DA2C9A7-599C-45D2-A079-966025A10CFA}" destId="{5DC67D00-BE26-4ECA-A349-EDB1080AA696}" srcOrd="10" destOrd="0" presId="urn:microsoft.com/office/officeart/2005/8/layout/cycle5"/>
    <dgm:cxn modelId="{82CD0755-3A2E-4AC0-A9AB-4271C7ECD722}" type="presParOf" srcId="{3DA2C9A7-599C-45D2-A079-966025A10CFA}" destId="{6BB6ADDD-FBBB-4503-9B81-0598B3A22F38}" srcOrd="11" destOrd="0" presId="urn:microsoft.com/office/officeart/2005/8/layout/cycle5"/>
    <dgm:cxn modelId="{7F5884CA-3E34-4567-9BC1-920BAF2C1421}" type="presParOf" srcId="{3DA2C9A7-599C-45D2-A079-966025A10CFA}" destId="{6F81FAA8-5FAB-4F15-BDDE-3FA82C00B23E}" srcOrd="12" destOrd="0" presId="urn:microsoft.com/office/officeart/2005/8/layout/cycle5"/>
    <dgm:cxn modelId="{04BCA6FE-5897-4493-BF4E-399BBC307BEC}" type="presParOf" srcId="{3DA2C9A7-599C-45D2-A079-966025A10CFA}" destId="{618A47FE-A53E-4EC1-8E16-6ED95B41E224}" srcOrd="13" destOrd="0" presId="urn:microsoft.com/office/officeart/2005/8/layout/cycle5"/>
    <dgm:cxn modelId="{5BD48279-63A3-4AE3-A30F-5F9A66AF9A47}" type="presParOf" srcId="{3DA2C9A7-599C-45D2-A079-966025A10CFA}" destId="{B489D1BF-8287-48A4-AF33-FCF563BC13F6}" srcOrd="14" destOrd="0" presId="urn:microsoft.com/office/officeart/2005/8/layout/cycle5"/>
    <dgm:cxn modelId="{FEFA7B3C-59B8-42A5-A39A-5A474E5983AA}" type="presParOf" srcId="{3DA2C9A7-599C-45D2-A079-966025A10CFA}" destId="{BD8F6A8D-8D3C-4A5D-BAE2-967D60291144}" srcOrd="15" destOrd="0" presId="urn:microsoft.com/office/officeart/2005/8/layout/cycle5"/>
    <dgm:cxn modelId="{94DEFD4F-A5C1-469D-8FD2-14B6408D4D70}" type="presParOf" srcId="{3DA2C9A7-599C-45D2-A079-966025A10CFA}" destId="{55105BEB-1D15-42B8-BA8F-2636305CEE85}" srcOrd="16" destOrd="0" presId="urn:microsoft.com/office/officeart/2005/8/layout/cycle5"/>
    <dgm:cxn modelId="{495A8A6B-A501-41D7-AEE9-9BF55D71231F}" type="presParOf" srcId="{3DA2C9A7-599C-45D2-A079-966025A10CFA}" destId="{3D77CC60-83A7-41C3-B885-1717B0345751}" srcOrd="17"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6FF5B9-B5B1-4E1C-BB5C-2F775B5817F6}">
      <dsp:nvSpPr>
        <dsp:cNvPr id="0" name=""/>
        <dsp:cNvSpPr/>
      </dsp:nvSpPr>
      <dsp:spPr>
        <a:xfrm>
          <a:off x="3217276" y="1981202"/>
          <a:ext cx="2040525" cy="1882176"/>
        </a:xfrm>
        <a:prstGeom prst="roundRect">
          <a:avLst/>
        </a:prstGeom>
        <a:solidFill>
          <a:srgbClr val="FF0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b="1" kern="1200" dirty="0" smtClean="0"/>
            <a:t>Consumers Don’t </a:t>
          </a:r>
          <a:endParaRPr lang="en-US" sz="2400" b="1" kern="1200" dirty="0"/>
        </a:p>
      </dsp:txBody>
      <dsp:txXfrm>
        <a:off x="3309156" y="2073082"/>
        <a:ext cx="1856765" cy="1698416"/>
      </dsp:txXfrm>
    </dsp:sp>
    <dsp:sp modelId="{BDC1D110-22A7-4193-8132-B42FF7BDB1FB}">
      <dsp:nvSpPr>
        <dsp:cNvPr id="0" name=""/>
        <dsp:cNvSpPr/>
      </dsp:nvSpPr>
      <dsp:spPr>
        <a:xfrm rot="16156589">
          <a:off x="3900813" y="1660436"/>
          <a:ext cx="641582" cy="0"/>
        </a:xfrm>
        <a:custGeom>
          <a:avLst/>
          <a:gdLst/>
          <a:ahLst/>
          <a:cxnLst/>
          <a:rect l="0" t="0" r="0" b="0"/>
          <a:pathLst>
            <a:path>
              <a:moveTo>
                <a:pt x="0" y="0"/>
              </a:moveTo>
              <a:lnTo>
                <a:pt x="641582" y="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F80DB1-37B9-44BB-BD56-5E2756C6F286}">
      <dsp:nvSpPr>
        <dsp:cNvPr id="0" name=""/>
        <dsp:cNvSpPr/>
      </dsp:nvSpPr>
      <dsp:spPr>
        <a:xfrm>
          <a:off x="3682471" y="282853"/>
          <a:ext cx="1056817" cy="1056817"/>
        </a:xfrm>
        <a:prstGeom prst="roundRect">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b="1" kern="1200" dirty="0" smtClean="0"/>
            <a:t>Know</a:t>
          </a:r>
          <a:endParaRPr lang="en-US" sz="2400" b="1" kern="1200" dirty="0"/>
        </a:p>
      </dsp:txBody>
      <dsp:txXfrm>
        <a:off x="3734061" y="334443"/>
        <a:ext cx="953637" cy="953637"/>
      </dsp:txXfrm>
    </dsp:sp>
    <dsp:sp modelId="{885E301F-46E8-46E3-8E31-15478F6F32CB}">
      <dsp:nvSpPr>
        <dsp:cNvPr id="0" name=""/>
        <dsp:cNvSpPr/>
      </dsp:nvSpPr>
      <dsp:spPr>
        <a:xfrm rot="2180248">
          <a:off x="5194615" y="3865313"/>
          <a:ext cx="649870" cy="0"/>
        </a:xfrm>
        <a:custGeom>
          <a:avLst/>
          <a:gdLst/>
          <a:ahLst/>
          <a:cxnLst/>
          <a:rect l="0" t="0" r="0" b="0"/>
          <a:pathLst>
            <a:path>
              <a:moveTo>
                <a:pt x="0" y="0"/>
              </a:moveTo>
              <a:lnTo>
                <a:pt x="649870" y="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C25EBB-1EC3-4F91-8495-0342004BD2ED}">
      <dsp:nvSpPr>
        <dsp:cNvPr id="0" name=""/>
        <dsp:cNvSpPr/>
      </dsp:nvSpPr>
      <dsp:spPr>
        <a:xfrm>
          <a:off x="5781299" y="3918128"/>
          <a:ext cx="1056817" cy="1056817"/>
        </a:xfrm>
        <a:prstGeom prst="roundRect">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66040" rIns="66040" bIns="66040" numCol="1" spcCol="1270" anchor="ctr" anchorCtr="0">
          <a:noAutofit/>
        </a:bodyPr>
        <a:lstStyle/>
        <a:p>
          <a:pPr lvl="0" algn="ctr" defTabSz="1155700">
            <a:lnSpc>
              <a:spcPct val="90000"/>
            </a:lnSpc>
            <a:spcBef>
              <a:spcPct val="0"/>
            </a:spcBef>
            <a:spcAft>
              <a:spcPct val="35000"/>
            </a:spcAft>
          </a:pPr>
          <a:r>
            <a:rPr lang="en-US" sz="2600" b="1" kern="1200" dirty="0" smtClean="0"/>
            <a:t>Trust</a:t>
          </a:r>
          <a:endParaRPr lang="en-US" sz="2600" b="1" kern="1200" dirty="0"/>
        </a:p>
      </dsp:txBody>
      <dsp:txXfrm>
        <a:off x="5832889" y="3969718"/>
        <a:ext cx="953637" cy="953637"/>
      </dsp:txXfrm>
    </dsp:sp>
    <dsp:sp modelId="{5FC206D4-9BD2-4916-8718-6525A684B569}">
      <dsp:nvSpPr>
        <dsp:cNvPr id="0" name=""/>
        <dsp:cNvSpPr/>
      </dsp:nvSpPr>
      <dsp:spPr>
        <a:xfrm rot="8978959">
          <a:off x="2401174" y="3741049"/>
          <a:ext cx="876140" cy="0"/>
        </a:xfrm>
        <a:custGeom>
          <a:avLst/>
          <a:gdLst/>
          <a:ahLst/>
          <a:cxnLst/>
          <a:rect l="0" t="0" r="0" b="0"/>
          <a:pathLst>
            <a:path>
              <a:moveTo>
                <a:pt x="0" y="0"/>
              </a:moveTo>
              <a:lnTo>
                <a:pt x="876140" y="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090430-61B0-4463-B30A-54D1042DCEDC}">
      <dsp:nvSpPr>
        <dsp:cNvPr id="0" name=""/>
        <dsp:cNvSpPr/>
      </dsp:nvSpPr>
      <dsp:spPr>
        <a:xfrm>
          <a:off x="381012" y="3962402"/>
          <a:ext cx="2355541" cy="1056817"/>
        </a:xfrm>
        <a:prstGeom prst="roundRect">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b="1" kern="1200" dirty="0" smtClean="0"/>
            <a:t>Understand</a:t>
          </a:r>
          <a:endParaRPr lang="en-US" sz="2800" b="1" kern="1200" dirty="0"/>
        </a:p>
      </dsp:txBody>
      <dsp:txXfrm>
        <a:off x="432602" y="4013992"/>
        <a:ext cx="2252361" cy="9536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6F611-253B-489E-8EDA-89928C468754}">
      <dsp:nvSpPr>
        <dsp:cNvPr id="0" name=""/>
        <dsp:cNvSpPr/>
      </dsp:nvSpPr>
      <dsp:spPr>
        <a:xfrm>
          <a:off x="2762248" y="2728903"/>
          <a:ext cx="2095503" cy="2057400"/>
        </a:xfrm>
        <a:prstGeom prst="ellipse">
          <a:avLst/>
        </a:prstGeom>
        <a:solidFill>
          <a:srgbClr val="FF0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2044700">
            <a:lnSpc>
              <a:spcPct val="90000"/>
            </a:lnSpc>
            <a:spcBef>
              <a:spcPct val="0"/>
            </a:spcBef>
            <a:spcAft>
              <a:spcPct val="35000"/>
            </a:spcAft>
          </a:pPr>
          <a:r>
            <a:rPr lang="en-US" sz="4600" b="0" kern="1200" dirty="0" smtClean="0"/>
            <a:t>Issue</a:t>
          </a:r>
          <a:endParaRPr lang="en-US" sz="4600" b="0" kern="1200" dirty="0"/>
        </a:p>
      </dsp:txBody>
      <dsp:txXfrm>
        <a:off x="3069127" y="3030202"/>
        <a:ext cx="1481745" cy="1454802"/>
      </dsp:txXfrm>
    </dsp:sp>
    <dsp:sp modelId="{DF5B2B51-CD44-4D49-B1E5-ED49DDD8AB03}">
      <dsp:nvSpPr>
        <dsp:cNvPr id="0" name=""/>
        <dsp:cNvSpPr/>
      </dsp:nvSpPr>
      <dsp:spPr>
        <a:xfrm rot="11700000">
          <a:off x="948198" y="2936245"/>
          <a:ext cx="1781226" cy="58635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373F9D-8BD9-4EE0-B6CB-D5F8E49C5EE3}">
      <dsp:nvSpPr>
        <dsp:cNvPr id="0" name=""/>
        <dsp:cNvSpPr/>
      </dsp:nvSpPr>
      <dsp:spPr>
        <a:xfrm>
          <a:off x="1279" y="2217105"/>
          <a:ext cx="1954530" cy="1563624"/>
        </a:xfrm>
        <a:prstGeom prst="roundRect">
          <a:avLst>
            <a:gd name="adj" fmla="val 10000"/>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US" sz="1900" b="1" kern="1200" dirty="0" smtClean="0"/>
            <a:t>Science Facts</a:t>
          </a:r>
          <a:endParaRPr lang="en-US" sz="1900" b="1" kern="1200" dirty="0"/>
        </a:p>
      </dsp:txBody>
      <dsp:txXfrm>
        <a:off x="47076" y="2262902"/>
        <a:ext cx="1862936" cy="1472030"/>
      </dsp:txXfrm>
    </dsp:sp>
    <dsp:sp modelId="{D6D299D4-470C-4A75-B9C4-1DBF0DF82CDF}">
      <dsp:nvSpPr>
        <dsp:cNvPr id="0" name=""/>
        <dsp:cNvSpPr/>
      </dsp:nvSpPr>
      <dsp:spPr>
        <a:xfrm rot="14700000">
          <a:off x="2053006" y="1621072"/>
          <a:ext cx="1794849" cy="58635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5182BF1-F35D-4B5E-A15D-656FEF27D2A2}">
      <dsp:nvSpPr>
        <dsp:cNvPr id="0" name=""/>
        <dsp:cNvSpPr/>
      </dsp:nvSpPr>
      <dsp:spPr>
        <a:xfrm>
          <a:off x="1593898" y="319096"/>
          <a:ext cx="1954530" cy="1563624"/>
        </a:xfrm>
        <a:prstGeom prst="roundRect">
          <a:avLst>
            <a:gd name="adj" fmla="val 10000"/>
          </a:avLst>
        </a:prstGeom>
        <a:solidFill>
          <a:srgbClr val="FFFF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US" sz="1900" b="1" kern="1200" dirty="0" smtClean="0"/>
            <a:t>Time</a:t>
          </a:r>
          <a:endParaRPr lang="en-US" sz="1900" b="1" kern="1200" dirty="0"/>
        </a:p>
      </dsp:txBody>
      <dsp:txXfrm>
        <a:off x="1639695" y="364893"/>
        <a:ext cx="1862936" cy="1472030"/>
      </dsp:txXfrm>
    </dsp:sp>
    <dsp:sp modelId="{B128D24A-9C6D-441D-B9E5-3D7ED1A95A2C}">
      <dsp:nvSpPr>
        <dsp:cNvPr id="0" name=""/>
        <dsp:cNvSpPr/>
      </dsp:nvSpPr>
      <dsp:spPr>
        <a:xfrm rot="17700000">
          <a:off x="3772144" y="1621072"/>
          <a:ext cx="1794849" cy="58635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7AEDE25-23F0-4F79-8D5D-86E688163CFF}">
      <dsp:nvSpPr>
        <dsp:cNvPr id="0" name=""/>
        <dsp:cNvSpPr/>
      </dsp:nvSpPr>
      <dsp:spPr>
        <a:xfrm>
          <a:off x="4071571" y="319096"/>
          <a:ext cx="1954530" cy="1563624"/>
        </a:xfrm>
        <a:prstGeom prst="roundRect">
          <a:avLst>
            <a:gd name="adj" fmla="val 10000"/>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US" sz="1900" b="1" kern="1200" dirty="0" smtClean="0"/>
            <a:t>Social Values</a:t>
          </a:r>
          <a:endParaRPr lang="en-US" sz="1900" b="1" kern="1200" dirty="0"/>
        </a:p>
      </dsp:txBody>
      <dsp:txXfrm>
        <a:off x="4117368" y="364893"/>
        <a:ext cx="1862936" cy="1472030"/>
      </dsp:txXfrm>
    </dsp:sp>
    <dsp:sp modelId="{8790C484-9219-4F83-8C06-0A7BD0510221}">
      <dsp:nvSpPr>
        <dsp:cNvPr id="0" name=""/>
        <dsp:cNvSpPr/>
      </dsp:nvSpPr>
      <dsp:spPr>
        <a:xfrm rot="20700000">
          <a:off x="4890575" y="2936245"/>
          <a:ext cx="1781226" cy="58635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3A361E-49BF-4932-A030-B0E540A3BB31}">
      <dsp:nvSpPr>
        <dsp:cNvPr id="0" name=""/>
        <dsp:cNvSpPr/>
      </dsp:nvSpPr>
      <dsp:spPr>
        <a:xfrm>
          <a:off x="5664190" y="2217105"/>
          <a:ext cx="1954530" cy="1563624"/>
        </a:xfrm>
        <a:prstGeom prst="roundRect">
          <a:avLst>
            <a:gd name="adj" fmla="val 10000"/>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US" sz="1900" b="1" kern="1200" dirty="0" smtClean="0"/>
            <a:t>Constituencies</a:t>
          </a:r>
          <a:endParaRPr lang="en-US" sz="1900" b="1" kern="1200" dirty="0"/>
        </a:p>
      </dsp:txBody>
      <dsp:txXfrm>
        <a:off x="5709987" y="2262902"/>
        <a:ext cx="1862936" cy="14720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B759CD-8993-4C16-B9C2-FAAF43AA948D}">
      <dsp:nvSpPr>
        <dsp:cNvPr id="0" name=""/>
        <dsp:cNvSpPr/>
      </dsp:nvSpPr>
      <dsp:spPr>
        <a:xfrm>
          <a:off x="0" y="207159"/>
          <a:ext cx="4343400" cy="772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b="1" kern="1200" dirty="0" smtClean="0"/>
            <a:t>Literally/Financially</a:t>
          </a:r>
          <a:endParaRPr lang="en-US" sz="3300" b="1" kern="1200" dirty="0"/>
        </a:p>
      </dsp:txBody>
      <dsp:txXfrm>
        <a:off x="37696" y="244855"/>
        <a:ext cx="4268008" cy="696808"/>
      </dsp:txXfrm>
    </dsp:sp>
    <dsp:sp modelId="{65BDAA61-56C5-49E2-83DC-B7B6B4E36C94}">
      <dsp:nvSpPr>
        <dsp:cNvPr id="0" name=""/>
        <dsp:cNvSpPr/>
      </dsp:nvSpPr>
      <dsp:spPr>
        <a:xfrm>
          <a:off x="0" y="1074399"/>
          <a:ext cx="4343400" cy="772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b="1" kern="1200" dirty="0" smtClean="0"/>
            <a:t>Logistically</a:t>
          </a:r>
          <a:endParaRPr lang="en-US" sz="3300" b="1" kern="1200" dirty="0"/>
        </a:p>
      </dsp:txBody>
      <dsp:txXfrm>
        <a:off x="37696" y="1112095"/>
        <a:ext cx="4268008" cy="696808"/>
      </dsp:txXfrm>
    </dsp:sp>
    <dsp:sp modelId="{C4474CE5-DB53-4157-9E2D-0BD5936D0B00}">
      <dsp:nvSpPr>
        <dsp:cNvPr id="0" name=""/>
        <dsp:cNvSpPr/>
      </dsp:nvSpPr>
      <dsp:spPr>
        <a:xfrm>
          <a:off x="0" y="1941640"/>
          <a:ext cx="4343400" cy="772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b="1" kern="1200" dirty="0" smtClean="0"/>
            <a:t>Mentally</a:t>
          </a:r>
          <a:endParaRPr lang="en-US" sz="3300" b="1" kern="1200" dirty="0"/>
        </a:p>
      </dsp:txBody>
      <dsp:txXfrm>
        <a:off x="37696" y="1979336"/>
        <a:ext cx="4268008" cy="6968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23DBC-2151-4048-AA06-8388E134E2F5}">
      <dsp:nvSpPr>
        <dsp:cNvPr id="0" name=""/>
        <dsp:cNvSpPr/>
      </dsp:nvSpPr>
      <dsp:spPr>
        <a:xfrm>
          <a:off x="809" y="209143"/>
          <a:ext cx="3156086" cy="189365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smtClean="0"/>
            <a:t>Protect Brand Reputation</a:t>
          </a:r>
          <a:endParaRPr lang="en-US" sz="3100" b="1" kern="1200" dirty="0"/>
        </a:p>
      </dsp:txBody>
      <dsp:txXfrm>
        <a:off x="809" y="209143"/>
        <a:ext cx="3156086" cy="1893651"/>
      </dsp:txXfrm>
    </dsp:sp>
    <dsp:sp modelId="{4E6A8517-8329-457C-8C30-55E3309B2FFD}">
      <dsp:nvSpPr>
        <dsp:cNvPr id="0" name=""/>
        <dsp:cNvSpPr/>
      </dsp:nvSpPr>
      <dsp:spPr>
        <a:xfrm>
          <a:off x="3472504" y="209143"/>
          <a:ext cx="3156086" cy="1893651"/>
        </a:xfrm>
        <a:prstGeom prst="rect">
          <a:avLst/>
        </a:prstGeom>
        <a:solidFill>
          <a:schemeClr val="accent2">
            <a:hueOff val="-133357"/>
            <a:satOff val="-26593"/>
            <a:lumOff val="78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smtClean="0"/>
            <a:t>Protect Customer Relationships</a:t>
          </a:r>
          <a:endParaRPr lang="en-US" sz="3100" b="1" kern="1200" dirty="0"/>
        </a:p>
      </dsp:txBody>
      <dsp:txXfrm>
        <a:off x="3472504" y="209143"/>
        <a:ext cx="3156086" cy="1893651"/>
      </dsp:txXfrm>
    </dsp:sp>
    <dsp:sp modelId="{725C072C-9F75-4D49-A497-B62E9DAF5F4C}">
      <dsp:nvSpPr>
        <dsp:cNvPr id="0" name=""/>
        <dsp:cNvSpPr/>
      </dsp:nvSpPr>
      <dsp:spPr>
        <a:xfrm>
          <a:off x="809" y="2418404"/>
          <a:ext cx="3156086" cy="1893651"/>
        </a:xfrm>
        <a:prstGeom prst="rect">
          <a:avLst/>
        </a:prstGeom>
        <a:solidFill>
          <a:schemeClr val="accent2">
            <a:hueOff val="-266714"/>
            <a:satOff val="-53186"/>
            <a:lumOff val="156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smtClean="0"/>
            <a:t>Reassure Consumers</a:t>
          </a:r>
          <a:endParaRPr lang="en-US" sz="3100" b="1" kern="1200" dirty="0"/>
        </a:p>
      </dsp:txBody>
      <dsp:txXfrm>
        <a:off x="809" y="2418404"/>
        <a:ext cx="3156086" cy="1893651"/>
      </dsp:txXfrm>
    </dsp:sp>
    <dsp:sp modelId="{50BDD083-EE84-4736-B48E-3B7C5304CA0E}">
      <dsp:nvSpPr>
        <dsp:cNvPr id="0" name=""/>
        <dsp:cNvSpPr/>
      </dsp:nvSpPr>
      <dsp:spPr>
        <a:xfrm>
          <a:off x="3472504" y="2418404"/>
          <a:ext cx="3156086" cy="1893651"/>
        </a:xfrm>
        <a:prstGeom prst="rect">
          <a:avLst/>
        </a:prstGeom>
        <a:solidFill>
          <a:schemeClr val="accent2">
            <a:hueOff val="-400071"/>
            <a:satOff val="-79779"/>
            <a:lumOff val="235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smtClean="0"/>
            <a:t>Ensure Balanced Media Coverage</a:t>
          </a:r>
          <a:endParaRPr lang="en-US" sz="3100" b="1" kern="1200" dirty="0"/>
        </a:p>
      </dsp:txBody>
      <dsp:txXfrm>
        <a:off x="3472504" y="2418404"/>
        <a:ext cx="3156086" cy="18936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E08AA-53A3-4224-8D61-A8DE097408FC}">
      <dsp:nvSpPr>
        <dsp:cNvPr id="0" name=""/>
        <dsp:cNvSpPr/>
      </dsp:nvSpPr>
      <dsp:spPr>
        <a:xfrm>
          <a:off x="3625837" y="2136"/>
          <a:ext cx="1415631" cy="9201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Strategies</a:t>
          </a:r>
          <a:endParaRPr lang="en-US" sz="1800" b="1" kern="1200" dirty="0"/>
        </a:p>
      </dsp:txBody>
      <dsp:txXfrm>
        <a:off x="3670756" y="47055"/>
        <a:ext cx="1325793" cy="830322"/>
      </dsp:txXfrm>
    </dsp:sp>
    <dsp:sp modelId="{71766625-AAD1-47C2-9A2F-FDE13F020FA3}">
      <dsp:nvSpPr>
        <dsp:cNvPr id="0" name=""/>
        <dsp:cNvSpPr/>
      </dsp:nvSpPr>
      <dsp:spPr>
        <a:xfrm>
          <a:off x="2166970" y="462216"/>
          <a:ext cx="4333366" cy="4333366"/>
        </a:xfrm>
        <a:custGeom>
          <a:avLst/>
          <a:gdLst/>
          <a:ahLst/>
          <a:cxnLst/>
          <a:rect l="0" t="0" r="0" b="0"/>
          <a:pathLst>
            <a:path>
              <a:moveTo>
                <a:pt x="3052331" y="189274"/>
              </a:moveTo>
              <a:arcTo wR="2166683" hR="2166683" stAng="17647608" swAng="923281"/>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3500758-B0EA-47CA-8AAF-7BF3E1EE76D6}">
      <dsp:nvSpPr>
        <dsp:cNvPr id="0" name=""/>
        <dsp:cNvSpPr/>
      </dsp:nvSpPr>
      <dsp:spPr>
        <a:xfrm>
          <a:off x="5502240" y="1085477"/>
          <a:ext cx="1415631" cy="920160"/>
        </a:xfrm>
        <a:prstGeom prst="roundRect">
          <a:avLst/>
        </a:prstGeom>
        <a:solidFill>
          <a:srgbClr val="FF0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Action Steps</a:t>
          </a:r>
          <a:endParaRPr lang="en-US" sz="1800" b="1" kern="1200" dirty="0"/>
        </a:p>
      </dsp:txBody>
      <dsp:txXfrm>
        <a:off x="5547159" y="1130396"/>
        <a:ext cx="1325793" cy="830322"/>
      </dsp:txXfrm>
    </dsp:sp>
    <dsp:sp modelId="{BF14B7FC-C45D-439A-860E-F106393223A2}">
      <dsp:nvSpPr>
        <dsp:cNvPr id="0" name=""/>
        <dsp:cNvSpPr/>
      </dsp:nvSpPr>
      <dsp:spPr>
        <a:xfrm>
          <a:off x="2166970" y="462216"/>
          <a:ext cx="4333366" cy="4333366"/>
        </a:xfrm>
        <a:custGeom>
          <a:avLst/>
          <a:gdLst/>
          <a:ahLst/>
          <a:cxnLst/>
          <a:rect l="0" t="0" r="0" b="0"/>
          <a:pathLst>
            <a:path>
              <a:moveTo>
                <a:pt x="4299623" y="1785784"/>
              </a:moveTo>
              <a:arcTo wR="2166683" hR="2166683" stAng="20992493" swAng="1215014"/>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F158A606-8507-4B59-808D-FB2210DB9B12}">
      <dsp:nvSpPr>
        <dsp:cNvPr id="0" name=""/>
        <dsp:cNvSpPr/>
      </dsp:nvSpPr>
      <dsp:spPr>
        <a:xfrm>
          <a:off x="5502240" y="3252161"/>
          <a:ext cx="1415631" cy="920160"/>
        </a:xfrm>
        <a:prstGeom prst="roundRect">
          <a:avLst/>
        </a:prstGeom>
        <a:solidFill>
          <a:srgbClr val="FFFF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Response Team ID</a:t>
          </a:r>
          <a:endParaRPr lang="en-US" sz="1800" b="1" kern="1200" dirty="0"/>
        </a:p>
      </dsp:txBody>
      <dsp:txXfrm>
        <a:off x="5547159" y="3297080"/>
        <a:ext cx="1325793" cy="830322"/>
      </dsp:txXfrm>
    </dsp:sp>
    <dsp:sp modelId="{23573141-4034-441C-B9DA-92FEF2B7DB6A}">
      <dsp:nvSpPr>
        <dsp:cNvPr id="0" name=""/>
        <dsp:cNvSpPr/>
      </dsp:nvSpPr>
      <dsp:spPr>
        <a:xfrm>
          <a:off x="2166970" y="462216"/>
          <a:ext cx="4333366" cy="4333366"/>
        </a:xfrm>
        <a:custGeom>
          <a:avLst/>
          <a:gdLst/>
          <a:ahLst/>
          <a:cxnLst/>
          <a:rect l="0" t="0" r="0" b="0"/>
          <a:pathLst>
            <a:path>
              <a:moveTo>
                <a:pt x="3545295" y="3838193"/>
              </a:moveTo>
              <a:arcTo wR="2166683" hR="2166683" stAng="3029111" swAng="923281"/>
            </a:path>
          </a:pathLst>
        </a:custGeom>
        <a:noFill/>
        <a:ln w="127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9C8FDB6-6E3A-42AA-BF30-8741D01502EE}">
      <dsp:nvSpPr>
        <dsp:cNvPr id="0" name=""/>
        <dsp:cNvSpPr/>
      </dsp:nvSpPr>
      <dsp:spPr>
        <a:xfrm>
          <a:off x="3625837" y="4335503"/>
          <a:ext cx="1415631" cy="920160"/>
        </a:xfrm>
        <a:prstGeom prst="roundRect">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Key Messages</a:t>
          </a:r>
          <a:endParaRPr lang="en-US" sz="1800" b="1" kern="1200" dirty="0"/>
        </a:p>
      </dsp:txBody>
      <dsp:txXfrm>
        <a:off x="3670756" y="4380422"/>
        <a:ext cx="1325793" cy="830322"/>
      </dsp:txXfrm>
    </dsp:sp>
    <dsp:sp modelId="{6BB6ADDD-FBBB-4503-9B81-0598B3A22F38}">
      <dsp:nvSpPr>
        <dsp:cNvPr id="0" name=""/>
        <dsp:cNvSpPr/>
      </dsp:nvSpPr>
      <dsp:spPr>
        <a:xfrm>
          <a:off x="2166970" y="462216"/>
          <a:ext cx="4333366" cy="4333366"/>
        </a:xfrm>
        <a:custGeom>
          <a:avLst/>
          <a:gdLst/>
          <a:ahLst/>
          <a:cxnLst/>
          <a:rect l="0" t="0" r="0" b="0"/>
          <a:pathLst>
            <a:path>
              <a:moveTo>
                <a:pt x="1281035" y="4144092"/>
              </a:moveTo>
              <a:arcTo wR="2166683" hR="2166683" stAng="6847608" swAng="923281"/>
            </a:path>
          </a:pathLst>
        </a:custGeom>
        <a:noFill/>
        <a:ln w="127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F81FAA8-5FAB-4F15-BDDE-3FA82C00B23E}">
      <dsp:nvSpPr>
        <dsp:cNvPr id="0" name=""/>
        <dsp:cNvSpPr/>
      </dsp:nvSpPr>
      <dsp:spPr>
        <a:xfrm>
          <a:off x="1749434" y="3252161"/>
          <a:ext cx="1415631" cy="920160"/>
        </a:xfrm>
        <a:prstGeom prst="roundRect">
          <a:avLst/>
        </a:prstGeom>
        <a:solidFill>
          <a:srgbClr val="FF0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Spokes-people</a:t>
          </a:r>
          <a:endParaRPr lang="en-US" sz="1800" b="1" kern="1200" dirty="0"/>
        </a:p>
      </dsp:txBody>
      <dsp:txXfrm>
        <a:off x="1794353" y="3297080"/>
        <a:ext cx="1325793" cy="830322"/>
      </dsp:txXfrm>
    </dsp:sp>
    <dsp:sp modelId="{B489D1BF-8287-48A4-AF33-FCF563BC13F6}">
      <dsp:nvSpPr>
        <dsp:cNvPr id="0" name=""/>
        <dsp:cNvSpPr/>
      </dsp:nvSpPr>
      <dsp:spPr>
        <a:xfrm>
          <a:off x="2166970" y="462216"/>
          <a:ext cx="4333366" cy="4333366"/>
        </a:xfrm>
        <a:custGeom>
          <a:avLst/>
          <a:gdLst/>
          <a:ahLst/>
          <a:cxnLst/>
          <a:rect l="0" t="0" r="0" b="0"/>
          <a:pathLst>
            <a:path>
              <a:moveTo>
                <a:pt x="33743" y="2547582"/>
              </a:moveTo>
              <a:arcTo wR="2166683" hR="2166683" stAng="10192493" swAng="1215014"/>
            </a:path>
          </a:pathLst>
        </a:custGeom>
        <a:noFill/>
        <a:ln w="1270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D8F6A8D-8D3C-4A5D-BAE2-967D60291144}">
      <dsp:nvSpPr>
        <dsp:cNvPr id="0" name=""/>
        <dsp:cNvSpPr/>
      </dsp:nvSpPr>
      <dsp:spPr>
        <a:xfrm>
          <a:off x="1749434" y="1085477"/>
          <a:ext cx="1415631" cy="920160"/>
        </a:xfrm>
        <a:prstGeom prst="roundRect">
          <a:avLst/>
        </a:prstGeom>
        <a:solidFill>
          <a:srgbClr val="FFFF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Measure-</a:t>
          </a:r>
          <a:r>
            <a:rPr lang="en-US" sz="1800" b="1" kern="1200" dirty="0" err="1" smtClean="0"/>
            <a:t>ment</a:t>
          </a:r>
          <a:endParaRPr lang="en-US" sz="1800" b="1" kern="1200" dirty="0"/>
        </a:p>
      </dsp:txBody>
      <dsp:txXfrm>
        <a:off x="1794353" y="1130396"/>
        <a:ext cx="1325793" cy="830322"/>
      </dsp:txXfrm>
    </dsp:sp>
    <dsp:sp modelId="{3D77CC60-83A7-41C3-B885-1717B0345751}">
      <dsp:nvSpPr>
        <dsp:cNvPr id="0" name=""/>
        <dsp:cNvSpPr/>
      </dsp:nvSpPr>
      <dsp:spPr>
        <a:xfrm>
          <a:off x="2166970" y="462216"/>
          <a:ext cx="4333366" cy="4333366"/>
        </a:xfrm>
        <a:custGeom>
          <a:avLst/>
          <a:gdLst/>
          <a:ahLst/>
          <a:cxnLst/>
          <a:rect l="0" t="0" r="0" b="0"/>
          <a:pathLst>
            <a:path>
              <a:moveTo>
                <a:pt x="788071" y="495173"/>
              </a:moveTo>
              <a:arcTo wR="2166683" hR="2166683" stAng="13829111" swAng="923281"/>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40175" y="0"/>
            <a:ext cx="3013075" cy="465138"/>
          </a:xfrm>
          <a:prstGeom prst="rect">
            <a:avLst/>
          </a:prstGeom>
        </p:spPr>
        <p:txBody>
          <a:bodyPr vert="horz" lIns="91440" tIns="45720" rIns="91440" bIns="45720" rtlCol="0"/>
          <a:lstStyle>
            <a:lvl1pPr algn="r">
              <a:defRPr sz="1200"/>
            </a:lvl1pPr>
          </a:lstStyle>
          <a:p>
            <a:fld id="{BFE1DE74-6956-40E8-8AD8-BE5BA4FCAD65}" type="datetimeFigureOut">
              <a:rPr lang="en-US" smtClean="0"/>
              <a:t>6/12/2015</a:t>
            </a:fld>
            <a:endParaRPr lang="en-US"/>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21188"/>
            <a:ext cx="5564188"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130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40175" y="8842375"/>
            <a:ext cx="3013075" cy="465138"/>
          </a:xfrm>
          <a:prstGeom prst="rect">
            <a:avLst/>
          </a:prstGeom>
        </p:spPr>
        <p:txBody>
          <a:bodyPr vert="horz" lIns="91440" tIns="45720" rIns="91440" bIns="45720" rtlCol="0" anchor="b"/>
          <a:lstStyle>
            <a:lvl1pPr algn="r">
              <a:defRPr sz="1200"/>
            </a:lvl1pPr>
          </a:lstStyle>
          <a:p>
            <a:fld id="{6779D06C-CAEF-445A-887F-715542EA6D95}" type="slidenum">
              <a:rPr lang="en-US" smtClean="0"/>
              <a:t>‹#›</a:t>
            </a:fld>
            <a:endParaRPr lang="en-US"/>
          </a:p>
        </p:txBody>
      </p:sp>
    </p:spTree>
    <p:extLst>
      <p:ext uri="{BB962C8B-B14F-4D97-AF65-F5344CB8AC3E}">
        <p14:creationId xmlns:p14="http://schemas.microsoft.com/office/powerpoint/2010/main" val="2007264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didn’t know</a:t>
            </a:r>
            <a:r>
              <a:rPr lang="en-US" baseline="0" dirty="0" smtClean="0"/>
              <a:t> it already, yesterday our speakers confirmed three significant reasons why our industry is ripe for crises.</a:t>
            </a:r>
            <a:endParaRPr lang="en-US" dirty="0"/>
          </a:p>
        </p:txBody>
      </p:sp>
      <p:sp>
        <p:nvSpPr>
          <p:cNvPr id="4" name="Slide Number Placeholder 3"/>
          <p:cNvSpPr>
            <a:spLocks noGrp="1"/>
          </p:cNvSpPr>
          <p:nvPr>
            <p:ph type="sldNum" sz="quarter" idx="10"/>
          </p:nvPr>
        </p:nvSpPr>
        <p:spPr/>
        <p:txBody>
          <a:bodyPr/>
          <a:lstStyle/>
          <a:p>
            <a:fld id="{6779D06C-CAEF-445A-887F-715542EA6D95}" type="slidenum">
              <a:rPr lang="en-US" smtClean="0"/>
              <a:t>2</a:t>
            </a:fld>
            <a:endParaRPr lang="en-US"/>
          </a:p>
        </p:txBody>
      </p:sp>
    </p:spTree>
    <p:extLst>
      <p:ext uri="{BB962C8B-B14F-4D97-AF65-F5344CB8AC3E}">
        <p14:creationId xmlns:p14="http://schemas.microsoft.com/office/powerpoint/2010/main" val="776519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It’s important to remember that your company has many audiences.  Here are just a few.  When dealing with</a:t>
            </a:r>
            <a:r>
              <a:rPr lang="en-US" b="1" baseline="0" dirty="0" smtClean="0"/>
              <a:t> a crisis, it is helpful to have your audiences identified in advance and to have someone dedicated to “owning” the communication with each to ensure that all are kept as informed as possible.</a:t>
            </a:r>
            <a:endParaRPr lang="en-US" b="1" dirty="0"/>
          </a:p>
        </p:txBody>
      </p:sp>
      <p:sp>
        <p:nvSpPr>
          <p:cNvPr id="4" name="Slide Number Placeholder 3"/>
          <p:cNvSpPr>
            <a:spLocks noGrp="1"/>
          </p:cNvSpPr>
          <p:nvPr>
            <p:ph type="sldNum" sz="quarter" idx="10"/>
          </p:nvPr>
        </p:nvSpPr>
        <p:spPr/>
        <p:txBody>
          <a:bodyPr/>
          <a:lstStyle/>
          <a:p>
            <a:fld id="{6779D06C-CAEF-445A-887F-715542EA6D95}" type="slidenum">
              <a:rPr lang="en-US" smtClean="0"/>
              <a:t>14</a:t>
            </a:fld>
            <a:endParaRPr lang="en-US"/>
          </a:p>
        </p:txBody>
      </p:sp>
    </p:spTree>
    <p:extLst>
      <p:ext uri="{BB962C8B-B14F-4D97-AF65-F5344CB8AC3E}">
        <p14:creationId xmlns:p14="http://schemas.microsoft.com/office/powerpoint/2010/main" val="1266346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55060" indent="-290408">
              <a:defRPr sz="2400">
                <a:solidFill>
                  <a:schemeClr val="tx1"/>
                </a:solidFill>
                <a:latin typeface="Times New Roman" pitchFamily="18" charset="0"/>
              </a:defRPr>
            </a:lvl2pPr>
            <a:lvl3pPr marL="1161631" indent="-232326">
              <a:defRPr sz="2400">
                <a:solidFill>
                  <a:schemeClr val="tx1"/>
                </a:solidFill>
                <a:latin typeface="Times New Roman" pitchFamily="18" charset="0"/>
              </a:defRPr>
            </a:lvl3pPr>
            <a:lvl4pPr marL="1626283" indent="-232326">
              <a:defRPr sz="2400">
                <a:solidFill>
                  <a:schemeClr val="tx1"/>
                </a:solidFill>
                <a:latin typeface="Times New Roman" pitchFamily="18" charset="0"/>
              </a:defRPr>
            </a:lvl4pPr>
            <a:lvl5pPr marL="2090936" indent="-232326">
              <a:defRPr sz="2400">
                <a:solidFill>
                  <a:schemeClr val="tx1"/>
                </a:solidFill>
                <a:latin typeface="Times New Roman" pitchFamily="18" charset="0"/>
              </a:defRPr>
            </a:lvl5pPr>
            <a:lvl6pPr marL="2555588" indent="-232326" eaLnBrk="0" fontAlgn="base" hangingPunct="0">
              <a:spcBef>
                <a:spcPct val="0"/>
              </a:spcBef>
              <a:spcAft>
                <a:spcPct val="0"/>
              </a:spcAft>
              <a:defRPr sz="2400">
                <a:solidFill>
                  <a:schemeClr val="tx1"/>
                </a:solidFill>
                <a:latin typeface="Times New Roman" pitchFamily="18" charset="0"/>
              </a:defRPr>
            </a:lvl6pPr>
            <a:lvl7pPr marL="3020240" indent="-232326" eaLnBrk="0" fontAlgn="base" hangingPunct="0">
              <a:spcBef>
                <a:spcPct val="0"/>
              </a:spcBef>
              <a:spcAft>
                <a:spcPct val="0"/>
              </a:spcAft>
              <a:defRPr sz="2400">
                <a:solidFill>
                  <a:schemeClr val="tx1"/>
                </a:solidFill>
                <a:latin typeface="Times New Roman" pitchFamily="18" charset="0"/>
              </a:defRPr>
            </a:lvl7pPr>
            <a:lvl8pPr marL="3484893" indent="-232326" eaLnBrk="0" fontAlgn="base" hangingPunct="0">
              <a:spcBef>
                <a:spcPct val="0"/>
              </a:spcBef>
              <a:spcAft>
                <a:spcPct val="0"/>
              </a:spcAft>
              <a:defRPr sz="2400">
                <a:solidFill>
                  <a:schemeClr val="tx1"/>
                </a:solidFill>
                <a:latin typeface="Times New Roman" pitchFamily="18" charset="0"/>
              </a:defRPr>
            </a:lvl8pPr>
            <a:lvl9pPr marL="3949545" indent="-232326" eaLnBrk="0" fontAlgn="base" hangingPunct="0">
              <a:spcBef>
                <a:spcPct val="0"/>
              </a:spcBef>
              <a:spcAft>
                <a:spcPct val="0"/>
              </a:spcAft>
              <a:defRPr sz="2400">
                <a:solidFill>
                  <a:schemeClr val="tx1"/>
                </a:solidFill>
                <a:latin typeface="Times New Roman" pitchFamily="18" charset="0"/>
              </a:defRPr>
            </a:lvl9pPr>
          </a:lstStyle>
          <a:p>
            <a:fld id="{5B1634AA-5A9F-4D9F-9F14-F5CC54709E47}" type="slidenum">
              <a:rPr lang="en-US" altLang="en-US" sz="1200"/>
              <a:pPr/>
              <a:t>15</a:t>
            </a:fld>
            <a:endParaRPr lang="en-US" altLang="en-US" sz="120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xfrm>
            <a:off x="386380" y="4421823"/>
            <a:ext cx="6336630" cy="4189095"/>
          </a:xfrm>
          <a:noFill/>
        </p:spPr>
        <p:txBody>
          <a:bodyPr/>
          <a:lstStyle/>
          <a:p>
            <a:r>
              <a:rPr lang="en-US" altLang="en-US" sz="1400" b="1" dirty="0"/>
              <a:t>Not every crisis requires major </a:t>
            </a:r>
            <a:r>
              <a:rPr lang="en-US" altLang="en-US" sz="1400" b="1" i="1" dirty="0"/>
              <a:t>action </a:t>
            </a:r>
            <a:r>
              <a:rPr lang="en-US" altLang="en-US" sz="1400" b="1" dirty="0"/>
              <a:t>by our respective organizations.</a:t>
            </a:r>
          </a:p>
          <a:p>
            <a:endParaRPr lang="en-US" altLang="en-US" sz="1400" b="1" dirty="0"/>
          </a:p>
          <a:p>
            <a:r>
              <a:rPr lang="en-US" altLang="en-US" sz="1400" b="1" dirty="0"/>
              <a:t>But every crisis requires major </a:t>
            </a:r>
            <a:r>
              <a:rPr lang="en-US" altLang="en-US" sz="1400" b="1" i="1" dirty="0"/>
              <a:t>evaluation </a:t>
            </a:r>
            <a:r>
              <a:rPr lang="en-US" altLang="en-US" sz="1400" b="1" dirty="0"/>
              <a:t>to determine the proper course of action.</a:t>
            </a:r>
          </a:p>
          <a:p>
            <a:endParaRPr lang="en-US" altLang="en-US" sz="1400" b="1" dirty="0"/>
          </a:p>
          <a:p>
            <a:r>
              <a:rPr lang="en-US" altLang="en-US" sz="1400" b="1" dirty="0" smtClean="0"/>
              <a:t>Hopefully, each of you has a communications team leader who is “</a:t>
            </a:r>
            <a:r>
              <a:rPr lang="en-US" altLang="en-US" sz="1400" b="1" dirty="0"/>
              <a:t>in tune” with </a:t>
            </a:r>
            <a:r>
              <a:rPr lang="en-US" altLang="en-US" sz="1400" b="1" dirty="0" smtClean="0"/>
              <a:t>the majority of your company’s target audiences.  This person is key to helping </a:t>
            </a:r>
            <a:r>
              <a:rPr lang="en-US" altLang="en-US" sz="1400" b="1" dirty="0"/>
              <a:t>realistically evaluate the classification and necessary course of action for each crisis.</a:t>
            </a:r>
          </a:p>
          <a:p>
            <a:endParaRPr lang="en-US" altLang="en-US" sz="1400" b="1" dirty="0"/>
          </a:p>
          <a:p>
            <a:r>
              <a:rPr lang="en-US" altLang="en-US" sz="1400" b="1" dirty="0" smtClean="0"/>
              <a:t>This</a:t>
            </a:r>
            <a:r>
              <a:rPr lang="en-US" altLang="en-US" sz="1400" b="1" baseline="0" dirty="0" smtClean="0"/>
              <a:t> person or team should </a:t>
            </a:r>
            <a:r>
              <a:rPr lang="en-US" altLang="en-US" sz="1400" b="1" dirty="0" smtClean="0"/>
              <a:t>put </a:t>
            </a:r>
            <a:r>
              <a:rPr lang="en-US" altLang="en-US" sz="1400" b="1" dirty="0"/>
              <a:t>together a tool that helps you determine parameters for your particular business</a:t>
            </a:r>
          </a:p>
          <a:p>
            <a:endParaRPr lang="en-US" altLang="en-US" sz="1400" b="1" dirty="0"/>
          </a:p>
          <a:p>
            <a:r>
              <a:rPr lang="en-US" altLang="en-US" sz="1400" b="1" dirty="0"/>
              <a:t>Following is one example.</a:t>
            </a:r>
          </a:p>
          <a:p>
            <a:endParaRPr lang="en-US" altLang="en-US" dirty="0" smtClean="0"/>
          </a:p>
          <a:p>
            <a:endParaRPr lang="en-US" alt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55060" indent="-290408">
              <a:defRPr sz="2400">
                <a:solidFill>
                  <a:schemeClr val="tx1"/>
                </a:solidFill>
                <a:latin typeface="Times New Roman" pitchFamily="18" charset="0"/>
              </a:defRPr>
            </a:lvl2pPr>
            <a:lvl3pPr marL="1161631" indent="-232326">
              <a:defRPr sz="2400">
                <a:solidFill>
                  <a:schemeClr val="tx1"/>
                </a:solidFill>
                <a:latin typeface="Times New Roman" pitchFamily="18" charset="0"/>
              </a:defRPr>
            </a:lvl3pPr>
            <a:lvl4pPr marL="1626283" indent="-232326">
              <a:defRPr sz="2400">
                <a:solidFill>
                  <a:schemeClr val="tx1"/>
                </a:solidFill>
                <a:latin typeface="Times New Roman" pitchFamily="18" charset="0"/>
              </a:defRPr>
            </a:lvl4pPr>
            <a:lvl5pPr marL="2090936" indent="-232326">
              <a:defRPr sz="2400">
                <a:solidFill>
                  <a:schemeClr val="tx1"/>
                </a:solidFill>
                <a:latin typeface="Times New Roman" pitchFamily="18" charset="0"/>
              </a:defRPr>
            </a:lvl5pPr>
            <a:lvl6pPr marL="2555588" indent="-232326" eaLnBrk="0" fontAlgn="base" hangingPunct="0">
              <a:spcBef>
                <a:spcPct val="0"/>
              </a:spcBef>
              <a:spcAft>
                <a:spcPct val="0"/>
              </a:spcAft>
              <a:defRPr sz="2400">
                <a:solidFill>
                  <a:schemeClr val="tx1"/>
                </a:solidFill>
                <a:latin typeface="Times New Roman" pitchFamily="18" charset="0"/>
              </a:defRPr>
            </a:lvl6pPr>
            <a:lvl7pPr marL="3020240" indent="-232326" eaLnBrk="0" fontAlgn="base" hangingPunct="0">
              <a:spcBef>
                <a:spcPct val="0"/>
              </a:spcBef>
              <a:spcAft>
                <a:spcPct val="0"/>
              </a:spcAft>
              <a:defRPr sz="2400">
                <a:solidFill>
                  <a:schemeClr val="tx1"/>
                </a:solidFill>
                <a:latin typeface="Times New Roman" pitchFamily="18" charset="0"/>
              </a:defRPr>
            </a:lvl7pPr>
            <a:lvl8pPr marL="3484893" indent="-232326" eaLnBrk="0" fontAlgn="base" hangingPunct="0">
              <a:spcBef>
                <a:spcPct val="0"/>
              </a:spcBef>
              <a:spcAft>
                <a:spcPct val="0"/>
              </a:spcAft>
              <a:defRPr sz="2400">
                <a:solidFill>
                  <a:schemeClr val="tx1"/>
                </a:solidFill>
                <a:latin typeface="Times New Roman" pitchFamily="18" charset="0"/>
              </a:defRPr>
            </a:lvl8pPr>
            <a:lvl9pPr marL="3949545" indent="-232326" eaLnBrk="0" fontAlgn="base" hangingPunct="0">
              <a:spcBef>
                <a:spcPct val="0"/>
              </a:spcBef>
              <a:spcAft>
                <a:spcPct val="0"/>
              </a:spcAft>
              <a:defRPr sz="2400">
                <a:solidFill>
                  <a:schemeClr val="tx1"/>
                </a:solidFill>
                <a:latin typeface="Times New Roman" pitchFamily="18" charset="0"/>
              </a:defRPr>
            </a:lvl9pPr>
          </a:lstStyle>
          <a:p>
            <a:fld id="{627F0124-E620-43D0-876E-49B213FF81EE}" type="slidenum">
              <a:rPr lang="en-US" altLang="en-US" sz="1200"/>
              <a:pPr/>
              <a:t>16</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xfrm>
            <a:off x="927312" y="4344247"/>
            <a:ext cx="5641146" cy="4189095"/>
          </a:xfrm>
          <a:noFill/>
        </p:spPr>
        <p:txBody>
          <a:bodyPr/>
          <a:lstStyle/>
          <a:p>
            <a:r>
              <a:rPr lang="en-US" altLang="en-US" sz="1400" b="1" dirty="0"/>
              <a:t>Walk through chart and parameters as an example.</a:t>
            </a:r>
          </a:p>
          <a:p>
            <a:endParaRPr lang="en-US" altLang="en-US" sz="1400" b="1" dirty="0"/>
          </a:p>
          <a:p>
            <a:r>
              <a:rPr lang="en-US" altLang="en-US" sz="1400" b="1" dirty="0"/>
              <a:t>You will see that we can’t totally silo any crisis in a category, but having this type of tool serves as a guideline to walk through the process.</a:t>
            </a:r>
          </a:p>
          <a:p>
            <a:endParaRPr lang="en-US" altLang="en-US" sz="1400" b="1" dirty="0"/>
          </a:p>
          <a:p>
            <a:r>
              <a:rPr lang="en-US" altLang="en-US" sz="1400" b="1" dirty="0"/>
              <a:t>Note that any tools -- whether it be evaluative tools, action plans or pre-written potential messages, etc… -- will make </a:t>
            </a:r>
            <a:r>
              <a:rPr lang="en-US" altLang="en-US" sz="1400" b="1" dirty="0" smtClean="0"/>
              <a:t>everyone’s job easier during </a:t>
            </a:r>
            <a:r>
              <a:rPr lang="en-US" altLang="en-US" sz="1400" b="1" dirty="0"/>
              <a:t>a crisis.</a:t>
            </a:r>
          </a:p>
          <a:p>
            <a:endParaRPr lang="en-US" altLang="en-US" sz="1400" b="1"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55060" indent="-290408">
              <a:defRPr sz="2400">
                <a:solidFill>
                  <a:schemeClr val="tx1"/>
                </a:solidFill>
                <a:latin typeface="Times New Roman" pitchFamily="18" charset="0"/>
              </a:defRPr>
            </a:lvl2pPr>
            <a:lvl3pPr marL="1161631" indent="-232326">
              <a:defRPr sz="2400">
                <a:solidFill>
                  <a:schemeClr val="tx1"/>
                </a:solidFill>
                <a:latin typeface="Times New Roman" pitchFamily="18" charset="0"/>
              </a:defRPr>
            </a:lvl3pPr>
            <a:lvl4pPr marL="1626283" indent="-232326">
              <a:defRPr sz="2400">
                <a:solidFill>
                  <a:schemeClr val="tx1"/>
                </a:solidFill>
                <a:latin typeface="Times New Roman" pitchFamily="18" charset="0"/>
              </a:defRPr>
            </a:lvl4pPr>
            <a:lvl5pPr marL="2090936" indent="-232326">
              <a:defRPr sz="2400">
                <a:solidFill>
                  <a:schemeClr val="tx1"/>
                </a:solidFill>
                <a:latin typeface="Times New Roman" pitchFamily="18" charset="0"/>
              </a:defRPr>
            </a:lvl5pPr>
            <a:lvl6pPr marL="2555588" indent="-232326" eaLnBrk="0" fontAlgn="base" hangingPunct="0">
              <a:spcBef>
                <a:spcPct val="0"/>
              </a:spcBef>
              <a:spcAft>
                <a:spcPct val="0"/>
              </a:spcAft>
              <a:defRPr sz="2400">
                <a:solidFill>
                  <a:schemeClr val="tx1"/>
                </a:solidFill>
                <a:latin typeface="Times New Roman" pitchFamily="18" charset="0"/>
              </a:defRPr>
            </a:lvl6pPr>
            <a:lvl7pPr marL="3020240" indent="-232326" eaLnBrk="0" fontAlgn="base" hangingPunct="0">
              <a:spcBef>
                <a:spcPct val="0"/>
              </a:spcBef>
              <a:spcAft>
                <a:spcPct val="0"/>
              </a:spcAft>
              <a:defRPr sz="2400">
                <a:solidFill>
                  <a:schemeClr val="tx1"/>
                </a:solidFill>
                <a:latin typeface="Times New Roman" pitchFamily="18" charset="0"/>
              </a:defRPr>
            </a:lvl7pPr>
            <a:lvl8pPr marL="3484893" indent="-232326" eaLnBrk="0" fontAlgn="base" hangingPunct="0">
              <a:spcBef>
                <a:spcPct val="0"/>
              </a:spcBef>
              <a:spcAft>
                <a:spcPct val="0"/>
              </a:spcAft>
              <a:defRPr sz="2400">
                <a:solidFill>
                  <a:schemeClr val="tx1"/>
                </a:solidFill>
                <a:latin typeface="Times New Roman" pitchFamily="18" charset="0"/>
              </a:defRPr>
            </a:lvl8pPr>
            <a:lvl9pPr marL="3949545" indent="-232326" eaLnBrk="0" fontAlgn="base" hangingPunct="0">
              <a:spcBef>
                <a:spcPct val="0"/>
              </a:spcBef>
              <a:spcAft>
                <a:spcPct val="0"/>
              </a:spcAft>
              <a:defRPr sz="2400">
                <a:solidFill>
                  <a:schemeClr val="tx1"/>
                </a:solidFill>
                <a:latin typeface="Times New Roman" pitchFamily="18" charset="0"/>
              </a:defRPr>
            </a:lvl9pPr>
          </a:lstStyle>
          <a:p>
            <a:fld id="{90D6EF58-C98F-4537-A84A-E6C6386C2820}" type="slidenum">
              <a:rPr lang="en-US" altLang="en-US" sz="1200"/>
              <a:pPr/>
              <a:t>17</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xfrm>
            <a:off x="309104" y="4421823"/>
            <a:ext cx="6336630" cy="4189095"/>
          </a:xfrm>
          <a:noFill/>
        </p:spPr>
        <p:txBody>
          <a:bodyPr/>
          <a:lstStyle/>
          <a:p>
            <a:r>
              <a:rPr lang="en-US" altLang="en-US" sz="1400" b="1" dirty="0"/>
              <a:t>Undeniably, these are forces that shape your current situation and how your react to it.</a:t>
            </a:r>
          </a:p>
          <a:p>
            <a:r>
              <a:rPr lang="en-US" altLang="en-US" sz="1400" b="1" dirty="0"/>
              <a:t>Unfortunately, most are forces over which you and your company have no control.</a:t>
            </a:r>
          </a:p>
          <a:p>
            <a:endParaRPr lang="en-US" altLang="en-US" sz="1400" b="1" dirty="0"/>
          </a:p>
          <a:p>
            <a:r>
              <a:rPr lang="en-US" altLang="en-US" sz="1400" b="1" dirty="0"/>
              <a:t>However, you as marketing communications professionals CAN help your organization to understand these issues better.  Who else at your organization are more in tune with the consumer and his/her positions and needs.</a:t>
            </a:r>
          </a:p>
          <a:p>
            <a:endParaRPr lang="en-US" altLang="en-US" sz="1400" b="1" dirty="0"/>
          </a:p>
          <a:p>
            <a:r>
              <a:rPr lang="en-US" altLang="en-US" sz="1400" b="1" dirty="0"/>
              <a:t>And you CAN control how prepared your organizations are to react to potential crises.</a:t>
            </a:r>
          </a:p>
          <a:p>
            <a:endParaRPr lang="en-US" altLang="en-US" sz="1400" b="1" dirty="0"/>
          </a:p>
          <a:p>
            <a:r>
              <a:rPr lang="en-US" altLang="en-US" sz="1400" b="1" dirty="0"/>
              <a:t>Case History -- News cycle for Sara Lee v. Hudson Beef recalls 4 years ago.  Hudson had no deaths, but went out of biz.  Sara Lee had deaths, but survived well.  Fact is that Princess Diana death took news stage.</a:t>
            </a:r>
          </a:p>
          <a:p>
            <a:endParaRPr lang="en-US" altLang="en-US" sz="1400" b="1" dirty="0"/>
          </a:p>
          <a:p>
            <a:r>
              <a:rPr lang="en-US" altLang="en-US" sz="1400" b="1" dirty="0"/>
              <a:t>Pepsi -- Needles in cans - AIDS, full denial yet exonerated - company pipeline worked.</a:t>
            </a:r>
          </a:p>
          <a:p>
            <a:endParaRPr lang="en-US" alt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b="1" dirty="0" smtClean="0"/>
              <a:t>The most innocent mistakes or missteps are the ones that make corporate America look guilty or irresponsible.</a:t>
            </a:r>
          </a:p>
          <a:p>
            <a:endParaRPr lang="en-US" altLang="en-US" sz="1200" b="1" dirty="0" smtClean="0"/>
          </a:p>
          <a:p>
            <a:r>
              <a:rPr lang="en-US" altLang="en-US" sz="1200" b="1" dirty="0" smtClean="0"/>
              <a:t>We can help our organizations put their best faces forward at the most critical times.</a:t>
            </a:r>
          </a:p>
          <a:p>
            <a:endParaRPr lang="en-US" altLang="en-US" sz="1200" b="1" dirty="0" smtClean="0"/>
          </a:p>
          <a:p>
            <a:r>
              <a:rPr lang="en-US" altLang="en-US" sz="1200" b="1" dirty="0" smtClean="0"/>
              <a:t>Planning, planning and more planning is essential.  It will save our respective companies’ butts, and probably our own.</a:t>
            </a:r>
          </a:p>
          <a:p>
            <a:endParaRPr lang="en-US" altLang="en-US" sz="1200" b="1" dirty="0" smtClean="0"/>
          </a:p>
          <a:p>
            <a:r>
              <a:rPr lang="en-US" altLang="en-US" sz="1200" b="1" dirty="0" smtClean="0"/>
              <a:t>Case History - </a:t>
            </a:r>
            <a:r>
              <a:rPr lang="en-US" altLang="en-US" sz="1200" b="1" dirty="0" err="1" smtClean="0"/>
              <a:t>Odwalla</a:t>
            </a:r>
            <a:r>
              <a:rPr lang="en-US" altLang="en-US" sz="1200" b="1" dirty="0" smtClean="0"/>
              <a:t> -- mention lack of plan, lack of spokespeople, lack of messages, lack of crisis team.  Call to us 10 minutes before first news conference.  Ultimately did well, but not until after a few ulcers.</a:t>
            </a:r>
          </a:p>
          <a:p>
            <a:endParaRPr lang="en-US" altLang="en-US" sz="1200" b="1" dirty="0" smtClean="0"/>
          </a:p>
          <a:p>
            <a:endParaRPr lang="en-US" dirty="0"/>
          </a:p>
        </p:txBody>
      </p:sp>
      <p:sp>
        <p:nvSpPr>
          <p:cNvPr id="4" name="Slide Number Placeholder 3"/>
          <p:cNvSpPr>
            <a:spLocks noGrp="1"/>
          </p:cNvSpPr>
          <p:nvPr>
            <p:ph type="sldNum" sz="quarter" idx="10"/>
          </p:nvPr>
        </p:nvSpPr>
        <p:spPr/>
        <p:txBody>
          <a:bodyPr/>
          <a:lstStyle/>
          <a:p>
            <a:fld id="{6779D06C-CAEF-445A-887F-715542EA6D95}" type="slidenum">
              <a:rPr lang="en-US" smtClean="0"/>
              <a:t>19</a:t>
            </a:fld>
            <a:endParaRPr lang="en-US"/>
          </a:p>
        </p:txBody>
      </p:sp>
    </p:spTree>
    <p:extLst>
      <p:ext uri="{BB962C8B-B14F-4D97-AF65-F5344CB8AC3E}">
        <p14:creationId xmlns:p14="http://schemas.microsoft.com/office/powerpoint/2010/main" val="3063253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b="1" dirty="0" smtClean="0"/>
              <a:t>The most innocent mistakes or missteps are the ones that make corporate America look guilty or irresponsible.</a:t>
            </a:r>
          </a:p>
          <a:p>
            <a:endParaRPr lang="en-US" altLang="en-US" sz="1200" b="1" dirty="0" smtClean="0"/>
          </a:p>
          <a:p>
            <a:r>
              <a:rPr lang="en-US" altLang="en-US" sz="1200" b="1" dirty="0" smtClean="0"/>
              <a:t>We can help our organizations put their best faces forward at the most critical times.</a:t>
            </a:r>
          </a:p>
          <a:p>
            <a:endParaRPr lang="en-US" altLang="en-US" sz="1200" b="1" dirty="0" smtClean="0"/>
          </a:p>
          <a:p>
            <a:r>
              <a:rPr lang="en-US" altLang="en-US" sz="1200" b="1" dirty="0" smtClean="0"/>
              <a:t>Planning, planning and more planning is essential.  It will save our respective companies’ butts, and probably our own.</a:t>
            </a:r>
          </a:p>
          <a:p>
            <a:endParaRPr lang="en-US" altLang="en-US" sz="1200" b="1" dirty="0" smtClean="0"/>
          </a:p>
          <a:p>
            <a:r>
              <a:rPr lang="en-US" altLang="en-US" sz="1200" b="1" dirty="0" smtClean="0"/>
              <a:t>Case History - </a:t>
            </a:r>
            <a:r>
              <a:rPr lang="en-US" altLang="en-US" sz="1200" b="1" dirty="0" err="1" smtClean="0"/>
              <a:t>Odwalla</a:t>
            </a:r>
            <a:r>
              <a:rPr lang="en-US" altLang="en-US" sz="1200" b="1" dirty="0" smtClean="0"/>
              <a:t> -- mention lack of plan, lack of spokespeople, lack of messages, lack of crisis team.  Call to us 10 minutes before first news conference.  Ultimately did well, but not until after a few ulcers.</a:t>
            </a:r>
          </a:p>
          <a:p>
            <a:endParaRPr lang="en-US" altLang="en-US" sz="1200" b="1" dirty="0" smtClean="0"/>
          </a:p>
          <a:p>
            <a:endParaRPr lang="en-US" dirty="0"/>
          </a:p>
        </p:txBody>
      </p:sp>
      <p:sp>
        <p:nvSpPr>
          <p:cNvPr id="4" name="Slide Number Placeholder 3"/>
          <p:cNvSpPr>
            <a:spLocks noGrp="1"/>
          </p:cNvSpPr>
          <p:nvPr>
            <p:ph type="sldNum" sz="quarter" idx="10"/>
          </p:nvPr>
        </p:nvSpPr>
        <p:spPr/>
        <p:txBody>
          <a:bodyPr/>
          <a:lstStyle/>
          <a:p>
            <a:fld id="{6779D06C-CAEF-445A-887F-715542EA6D95}" type="slidenum">
              <a:rPr lang="en-US" smtClean="0"/>
              <a:t>20</a:t>
            </a:fld>
            <a:endParaRPr lang="en-US"/>
          </a:p>
        </p:txBody>
      </p:sp>
    </p:spTree>
    <p:extLst>
      <p:ext uri="{BB962C8B-B14F-4D97-AF65-F5344CB8AC3E}">
        <p14:creationId xmlns:p14="http://schemas.microsoft.com/office/powerpoint/2010/main" val="1462623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b="1" dirty="0" smtClean="0"/>
              <a:t>The most innocent mistakes or missteps are the ones that make corporate America look guilty or irresponsible.</a:t>
            </a:r>
          </a:p>
          <a:p>
            <a:endParaRPr lang="en-US" altLang="en-US" sz="1200" b="1" dirty="0" smtClean="0"/>
          </a:p>
          <a:p>
            <a:r>
              <a:rPr lang="en-US" altLang="en-US" sz="1200" b="1" dirty="0" smtClean="0"/>
              <a:t>We can help our organizations put their best faces forward at the most critical times.</a:t>
            </a:r>
          </a:p>
          <a:p>
            <a:endParaRPr lang="en-US" altLang="en-US" sz="1200" b="1" dirty="0" smtClean="0"/>
          </a:p>
          <a:p>
            <a:r>
              <a:rPr lang="en-US" altLang="en-US" sz="1200" b="1" dirty="0" smtClean="0"/>
              <a:t>Planning, planning and more planning is essential.  It will save our respective companies’ butts, and probably our own.</a:t>
            </a:r>
          </a:p>
          <a:p>
            <a:endParaRPr lang="en-US" altLang="en-US" sz="1200" b="1" dirty="0" smtClean="0"/>
          </a:p>
          <a:p>
            <a:r>
              <a:rPr lang="en-US" altLang="en-US" sz="1200" b="1" dirty="0" smtClean="0"/>
              <a:t>Case History - </a:t>
            </a:r>
            <a:r>
              <a:rPr lang="en-US" altLang="en-US" sz="1200" b="1" dirty="0" err="1" smtClean="0"/>
              <a:t>Odwalla</a:t>
            </a:r>
            <a:r>
              <a:rPr lang="en-US" altLang="en-US" sz="1200" b="1" dirty="0" smtClean="0"/>
              <a:t> -- mention lack of plan, lack of spokespeople, lack of messages, lack of crisis team.  Call to us 10 minutes before first news conference.  Ultimately did well, but not until after a few ulcers.</a:t>
            </a:r>
          </a:p>
          <a:p>
            <a:endParaRPr lang="en-US" altLang="en-US" sz="1200" b="1" dirty="0" smtClean="0"/>
          </a:p>
          <a:p>
            <a:endParaRPr lang="en-US" dirty="0"/>
          </a:p>
        </p:txBody>
      </p:sp>
      <p:sp>
        <p:nvSpPr>
          <p:cNvPr id="4" name="Slide Number Placeholder 3"/>
          <p:cNvSpPr>
            <a:spLocks noGrp="1"/>
          </p:cNvSpPr>
          <p:nvPr>
            <p:ph type="sldNum" sz="quarter" idx="10"/>
          </p:nvPr>
        </p:nvSpPr>
        <p:spPr/>
        <p:txBody>
          <a:bodyPr/>
          <a:lstStyle/>
          <a:p>
            <a:fld id="{6779D06C-CAEF-445A-887F-715542EA6D95}" type="slidenum">
              <a:rPr lang="en-US" smtClean="0"/>
              <a:t>21</a:t>
            </a:fld>
            <a:endParaRPr lang="en-US"/>
          </a:p>
        </p:txBody>
      </p:sp>
    </p:spTree>
    <p:extLst>
      <p:ext uri="{BB962C8B-B14F-4D97-AF65-F5344CB8AC3E}">
        <p14:creationId xmlns:p14="http://schemas.microsoft.com/office/powerpoint/2010/main" val="2308302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b="1" dirty="0" smtClean="0"/>
              <a:t>The most innocent mistakes or missteps are the ones that make corporate America look guilty or irresponsible.</a:t>
            </a:r>
          </a:p>
          <a:p>
            <a:endParaRPr lang="en-US" altLang="en-US" sz="1200" b="1" dirty="0" smtClean="0"/>
          </a:p>
          <a:p>
            <a:r>
              <a:rPr lang="en-US" altLang="en-US" sz="1200" b="1" dirty="0" smtClean="0"/>
              <a:t>We can help our organizations put their best faces forward at the most critical times.</a:t>
            </a:r>
          </a:p>
          <a:p>
            <a:endParaRPr lang="en-US" altLang="en-US" sz="1200" b="1" dirty="0" smtClean="0"/>
          </a:p>
          <a:p>
            <a:r>
              <a:rPr lang="en-US" altLang="en-US" sz="1200" b="1" dirty="0" smtClean="0"/>
              <a:t>Planning, planning and more planning is essential.  It will save our respective companies’ butts, and probably our own.</a:t>
            </a:r>
          </a:p>
          <a:p>
            <a:endParaRPr lang="en-US" altLang="en-US" sz="1200" b="1" dirty="0" smtClean="0"/>
          </a:p>
          <a:p>
            <a:r>
              <a:rPr lang="en-US" altLang="en-US" sz="1200" b="1" dirty="0" smtClean="0"/>
              <a:t>Case History - </a:t>
            </a:r>
            <a:r>
              <a:rPr lang="en-US" altLang="en-US" sz="1200" b="1" dirty="0" err="1" smtClean="0"/>
              <a:t>Odwalla</a:t>
            </a:r>
            <a:r>
              <a:rPr lang="en-US" altLang="en-US" sz="1200" b="1" dirty="0" smtClean="0"/>
              <a:t> -- mention lack of plan, lack of spokespeople, lack of messages, lack of crisis team.  Call to us 10 minutes before first news conference.  Ultimately did well, but not until after a few ulcers.</a:t>
            </a:r>
          </a:p>
          <a:p>
            <a:endParaRPr lang="en-US" altLang="en-US" sz="1200" b="1" dirty="0" smtClean="0"/>
          </a:p>
          <a:p>
            <a:endParaRPr lang="en-US" dirty="0"/>
          </a:p>
        </p:txBody>
      </p:sp>
      <p:sp>
        <p:nvSpPr>
          <p:cNvPr id="4" name="Slide Number Placeholder 3"/>
          <p:cNvSpPr>
            <a:spLocks noGrp="1"/>
          </p:cNvSpPr>
          <p:nvPr>
            <p:ph type="sldNum" sz="quarter" idx="10"/>
          </p:nvPr>
        </p:nvSpPr>
        <p:spPr/>
        <p:txBody>
          <a:bodyPr/>
          <a:lstStyle/>
          <a:p>
            <a:fld id="{6779D06C-CAEF-445A-887F-715542EA6D95}" type="slidenum">
              <a:rPr lang="en-US" smtClean="0"/>
              <a:t>22</a:t>
            </a:fld>
            <a:endParaRPr lang="en-US"/>
          </a:p>
        </p:txBody>
      </p:sp>
    </p:spTree>
    <p:extLst>
      <p:ext uri="{BB962C8B-B14F-4D97-AF65-F5344CB8AC3E}">
        <p14:creationId xmlns:p14="http://schemas.microsoft.com/office/powerpoint/2010/main" val="27530924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b="1" dirty="0" smtClean="0"/>
              <a:t>The most innocent mistakes or missteps are the ones that make corporate America look guilty or irresponsible.</a:t>
            </a:r>
          </a:p>
          <a:p>
            <a:endParaRPr lang="en-US" altLang="en-US" sz="1200" b="1" dirty="0" smtClean="0"/>
          </a:p>
          <a:p>
            <a:r>
              <a:rPr lang="en-US" altLang="en-US" sz="1200" b="1" dirty="0" smtClean="0"/>
              <a:t>We can help our organizations put their best faces forward at the most critical times.</a:t>
            </a:r>
          </a:p>
          <a:p>
            <a:endParaRPr lang="en-US" altLang="en-US" sz="1200" b="1" dirty="0" smtClean="0"/>
          </a:p>
          <a:p>
            <a:r>
              <a:rPr lang="en-US" altLang="en-US" sz="1200" b="1" dirty="0" smtClean="0"/>
              <a:t>Planning, planning and more planning is essential.  It will save our respective companies’ butts, and probably our own.</a:t>
            </a:r>
          </a:p>
          <a:p>
            <a:endParaRPr lang="en-US" altLang="en-US" sz="1200" b="1" dirty="0" smtClean="0"/>
          </a:p>
          <a:p>
            <a:r>
              <a:rPr lang="en-US" altLang="en-US" sz="1200" b="1" dirty="0" smtClean="0"/>
              <a:t>Case History - </a:t>
            </a:r>
            <a:r>
              <a:rPr lang="en-US" altLang="en-US" sz="1200" b="1" dirty="0" err="1" smtClean="0"/>
              <a:t>Odwalla</a:t>
            </a:r>
            <a:r>
              <a:rPr lang="en-US" altLang="en-US" sz="1200" b="1" dirty="0" smtClean="0"/>
              <a:t> -- mention lack of plan, lack of spokespeople, lack of messages, lack of crisis team.  Call to us 10 minutes before first news conference.  Ultimately did well, but not until after a few ulcers.</a:t>
            </a:r>
          </a:p>
          <a:p>
            <a:endParaRPr lang="en-US" altLang="en-US" sz="1200" b="1" dirty="0" smtClean="0"/>
          </a:p>
          <a:p>
            <a:endParaRPr lang="en-US" dirty="0"/>
          </a:p>
        </p:txBody>
      </p:sp>
      <p:sp>
        <p:nvSpPr>
          <p:cNvPr id="4" name="Slide Number Placeholder 3"/>
          <p:cNvSpPr>
            <a:spLocks noGrp="1"/>
          </p:cNvSpPr>
          <p:nvPr>
            <p:ph type="sldNum" sz="quarter" idx="10"/>
          </p:nvPr>
        </p:nvSpPr>
        <p:spPr/>
        <p:txBody>
          <a:bodyPr/>
          <a:lstStyle/>
          <a:p>
            <a:fld id="{6779D06C-CAEF-445A-887F-715542EA6D95}" type="slidenum">
              <a:rPr lang="en-US" smtClean="0"/>
              <a:t>23</a:t>
            </a:fld>
            <a:endParaRPr lang="en-US"/>
          </a:p>
        </p:txBody>
      </p:sp>
    </p:spTree>
    <p:extLst>
      <p:ext uri="{BB962C8B-B14F-4D97-AF65-F5344CB8AC3E}">
        <p14:creationId xmlns:p14="http://schemas.microsoft.com/office/powerpoint/2010/main" val="11624641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55060" indent="-290408">
              <a:defRPr sz="2400">
                <a:solidFill>
                  <a:schemeClr val="tx1"/>
                </a:solidFill>
                <a:latin typeface="Times New Roman" pitchFamily="18" charset="0"/>
              </a:defRPr>
            </a:lvl2pPr>
            <a:lvl3pPr marL="1161631" indent="-232326">
              <a:defRPr sz="2400">
                <a:solidFill>
                  <a:schemeClr val="tx1"/>
                </a:solidFill>
                <a:latin typeface="Times New Roman" pitchFamily="18" charset="0"/>
              </a:defRPr>
            </a:lvl3pPr>
            <a:lvl4pPr marL="1626283" indent="-232326">
              <a:defRPr sz="2400">
                <a:solidFill>
                  <a:schemeClr val="tx1"/>
                </a:solidFill>
                <a:latin typeface="Times New Roman" pitchFamily="18" charset="0"/>
              </a:defRPr>
            </a:lvl4pPr>
            <a:lvl5pPr marL="2090936" indent="-232326">
              <a:defRPr sz="2400">
                <a:solidFill>
                  <a:schemeClr val="tx1"/>
                </a:solidFill>
                <a:latin typeface="Times New Roman" pitchFamily="18" charset="0"/>
              </a:defRPr>
            </a:lvl5pPr>
            <a:lvl6pPr marL="2555588" indent="-232326" eaLnBrk="0" fontAlgn="base" hangingPunct="0">
              <a:spcBef>
                <a:spcPct val="0"/>
              </a:spcBef>
              <a:spcAft>
                <a:spcPct val="0"/>
              </a:spcAft>
              <a:defRPr sz="2400">
                <a:solidFill>
                  <a:schemeClr val="tx1"/>
                </a:solidFill>
                <a:latin typeface="Times New Roman" pitchFamily="18" charset="0"/>
              </a:defRPr>
            </a:lvl6pPr>
            <a:lvl7pPr marL="3020240" indent="-232326" eaLnBrk="0" fontAlgn="base" hangingPunct="0">
              <a:spcBef>
                <a:spcPct val="0"/>
              </a:spcBef>
              <a:spcAft>
                <a:spcPct val="0"/>
              </a:spcAft>
              <a:defRPr sz="2400">
                <a:solidFill>
                  <a:schemeClr val="tx1"/>
                </a:solidFill>
                <a:latin typeface="Times New Roman" pitchFamily="18" charset="0"/>
              </a:defRPr>
            </a:lvl7pPr>
            <a:lvl8pPr marL="3484893" indent="-232326" eaLnBrk="0" fontAlgn="base" hangingPunct="0">
              <a:spcBef>
                <a:spcPct val="0"/>
              </a:spcBef>
              <a:spcAft>
                <a:spcPct val="0"/>
              </a:spcAft>
              <a:defRPr sz="2400">
                <a:solidFill>
                  <a:schemeClr val="tx1"/>
                </a:solidFill>
                <a:latin typeface="Times New Roman" pitchFamily="18" charset="0"/>
              </a:defRPr>
            </a:lvl8pPr>
            <a:lvl9pPr marL="3949545" indent="-232326" eaLnBrk="0" fontAlgn="base" hangingPunct="0">
              <a:spcBef>
                <a:spcPct val="0"/>
              </a:spcBef>
              <a:spcAft>
                <a:spcPct val="0"/>
              </a:spcAft>
              <a:defRPr sz="2400">
                <a:solidFill>
                  <a:schemeClr val="tx1"/>
                </a:solidFill>
                <a:latin typeface="Times New Roman" pitchFamily="18" charset="0"/>
              </a:defRPr>
            </a:lvl9pPr>
          </a:lstStyle>
          <a:p>
            <a:fld id="{205B1612-A0D6-4703-A05F-B4A143CD2C37}" type="slidenum">
              <a:rPr lang="en-US" altLang="en-US" sz="1200"/>
              <a:pPr/>
              <a:t>25</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xfrm>
            <a:off x="386380" y="4421823"/>
            <a:ext cx="6568458" cy="4189095"/>
          </a:xfrm>
          <a:noFill/>
        </p:spPr>
        <p:txBody>
          <a:bodyPr/>
          <a:lstStyle/>
          <a:p>
            <a:r>
              <a:rPr lang="en-US" altLang="en-US" sz="1400" b="1" dirty="0"/>
              <a:t>As many of you know, most companies cannot secure product recall insurance without demonstrating that they have a clearly defined recall plan on the shelf.</a:t>
            </a:r>
          </a:p>
          <a:p>
            <a:endParaRPr lang="en-US" altLang="en-US" sz="1400" b="1" dirty="0"/>
          </a:p>
          <a:p>
            <a:r>
              <a:rPr lang="en-US" altLang="en-US" sz="1400" b="1" dirty="0"/>
              <a:t>Beyond getting coverage, a solid plan gets all of your management on the same page BEFORE one of the most stressful episodes in most of your careers.  It provides direction and clarity and eliminates a certain level of debate.</a:t>
            </a:r>
          </a:p>
          <a:p>
            <a:endParaRPr lang="en-US" altLang="en-US" sz="1400" b="1" dirty="0"/>
          </a:p>
          <a:p>
            <a:r>
              <a:rPr lang="en-US" altLang="en-US" sz="1400" b="1" dirty="0"/>
              <a:t>It helps us all sleep better at night to know that if something happened tomorrow, we would at least have thought through the process and tools we need to implement  -- providing order to absolute mayhem.</a:t>
            </a:r>
          </a:p>
          <a:p>
            <a:endParaRPr lang="en-US" altLang="en-US" sz="1400" b="1" dirty="0"/>
          </a:p>
          <a:p>
            <a:r>
              <a:rPr lang="en-US" altLang="en-US" sz="1400" b="1" dirty="0"/>
              <a:t>Frankly, as marketing communications professionals, YOU are the most likely folks to learn of a crisis first.  It is in YOUR best interest to make sure your management can drive the process that enables you to close the loop with consumers.  And YOU have to communicate to consumers who call.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Yesterday Bob Whitaker told us that 60% of consumers don’t have knowledge about where their food comes from or how it is processed.</a:t>
            </a:r>
          </a:p>
          <a:p>
            <a:endParaRPr lang="en-US" dirty="0" smtClean="0"/>
          </a:p>
          <a:p>
            <a:r>
              <a:rPr lang="en-US" dirty="0" smtClean="0"/>
              <a:t>How would they know this?  Who is educating them?</a:t>
            </a:r>
            <a:endParaRPr lang="en-US" dirty="0"/>
          </a:p>
        </p:txBody>
      </p:sp>
      <p:sp>
        <p:nvSpPr>
          <p:cNvPr id="4" name="Slide Number Placeholder 3"/>
          <p:cNvSpPr>
            <a:spLocks noGrp="1"/>
          </p:cNvSpPr>
          <p:nvPr>
            <p:ph type="sldNum" sz="quarter" idx="10"/>
          </p:nvPr>
        </p:nvSpPr>
        <p:spPr/>
        <p:txBody>
          <a:bodyPr/>
          <a:lstStyle/>
          <a:p>
            <a:fld id="{6779D06C-CAEF-445A-887F-715542EA6D95}" type="slidenum">
              <a:rPr lang="en-US" smtClean="0"/>
              <a:t>3</a:t>
            </a:fld>
            <a:endParaRPr lang="en-US"/>
          </a:p>
        </p:txBody>
      </p:sp>
    </p:spTree>
    <p:extLst>
      <p:ext uri="{BB962C8B-B14F-4D97-AF65-F5344CB8AC3E}">
        <p14:creationId xmlns:p14="http://schemas.microsoft.com/office/powerpoint/2010/main" val="11103601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55060" indent="-290408">
              <a:defRPr sz="2400">
                <a:solidFill>
                  <a:schemeClr val="tx1"/>
                </a:solidFill>
                <a:latin typeface="Times New Roman" pitchFamily="18" charset="0"/>
              </a:defRPr>
            </a:lvl2pPr>
            <a:lvl3pPr marL="1161631" indent="-232326">
              <a:defRPr sz="2400">
                <a:solidFill>
                  <a:schemeClr val="tx1"/>
                </a:solidFill>
                <a:latin typeface="Times New Roman" pitchFamily="18" charset="0"/>
              </a:defRPr>
            </a:lvl3pPr>
            <a:lvl4pPr marL="1626283" indent="-232326">
              <a:defRPr sz="2400">
                <a:solidFill>
                  <a:schemeClr val="tx1"/>
                </a:solidFill>
                <a:latin typeface="Times New Roman" pitchFamily="18" charset="0"/>
              </a:defRPr>
            </a:lvl4pPr>
            <a:lvl5pPr marL="2090936" indent="-232326">
              <a:defRPr sz="2400">
                <a:solidFill>
                  <a:schemeClr val="tx1"/>
                </a:solidFill>
                <a:latin typeface="Times New Roman" pitchFamily="18" charset="0"/>
              </a:defRPr>
            </a:lvl5pPr>
            <a:lvl6pPr marL="2555588" indent="-232326" eaLnBrk="0" fontAlgn="base" hangingPunct="0">
              <a:spcBef>
                <a:spcPct val="0"/>
              </a:spcBef>
              <a:spcAft>
                <a:spcPct val="0"/>
              </a:spcAft>
              <a:defRPr sz="2400">
                <a:solidFill>
                  <a:schemeClr val="tx1"/>
                </a:solidFill>
                <a:latin typeface="Times New Roman" pitchFamily="18" charset="0"/>
              </a:defRPr>
            </a:lvl6pPr>
            <a:lvl7pPr marL="3020240" indent="-232326" eaLnBrk="0" fontAlgn="base" hangingPunct="0">
              <a:spcBef>
                <a:spcPct val="0"/>
              </a:spcBef>
              <a:spcAft>
                <a:spcPct val="0"/>
              </a:spcAft>
              <a:defRPr sz="2400">
                <a:solidFill>
                  <a:schemeClr val="tx1"/>
                </a:solidFill>
                <a:latin typeface="Times New Roman" pitchFamily="18" charset="0"/>
              </a:defRPr>
            </a:lvl7pPr>
            <a:lvl8pPr marL="3484893" indent="-232326" eaLnBrk="0" fontAlgn="base" hangingPunct="0">
              <a:spcBef>
                <a:spcPct val="0"/>
              </a:spcBef>
              <a:spcAft>
                <a:spcPct val="0"/>
              </a:spcAft>
              <a:defRPr sz="2400">
                <a:solidFill>
                  <a:schemeClr val="tx1"/>
                </a:solidFill>
                <a:latin typeface="Times New Roman" pitchFamily="18" charset="0"/>
              </a:defRPr>
            </a:lvl8pPr>
            <a:lvl9pPr marL="3949545" indent="-232326" eaLnBrk="0" fontAlgn="base" hangingPunct="0">
              <a:spcBef>
                <a:spcPct val="0"/>
              </a:spcBef>
              <a:spcAft>
                <a:spcPct val="0"/>
              </a:spcAft>
              <a:defRPr sz="2400">
                <a:solidFill>
                  <a:schemeClr val="tx1"/>
                </a:solidFill>
                <a:latin typeface="Times New Roman" pitchFamily="18" charset="0"/>
              </a:defRPr>
            </a:lvl9pPr>
          </a:lstStyle>
          <a:p>
            <a:fld id="{BF2A0E23-1B95-4962-B35C-9B89F0B5CD7B}" type="slidenum">
              <a:rPr lang="en-US" altLang="en-US" sz="1200"/>
              <a:pPr/>
              <a:t>26</a:t>
            </a:fld>
            <a:endParaRPr lang="en-US" altLang="en-US" sz="12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xfrm>
            <a:off x="386380" y="4421823"/>
            <a:ext cx="6104802" cy="4189095"/>
          </a:xfrm>
          <a:noFill/>
        </p:spPr>
        <p:txBody>
          <a:bodyPr/>
          <a:lstStyle/>
          <a:p>
            <a:r>
              <a:rPr lang="en-US" altLang="en-US" sz="1400" b="1" dirty="0"/>
              <a:t>Having a plan does not solve ALL your problems.  But if you use it right, it will help you protect your reputation among many key audiences.</a:t>
            </a:r>
          </a:p>
          <a:p>
            <a:endParaRPr lang="en-US" altLang="en-US" sz="1400" b="1" dirty="0"/>
          </a:p>
          <a:p>
            <a:r>
              <a:rPr lang="en-US" altLang="en-US" sz="1400" b="1" dirty="0"/>
              <a:t>Most importantly, it may help you manage perceptions -- and thus media accuracy so that YOU and your colleagues are actually driving the process in part, and not completely along for the ride.</a:t>
            </a:r>
          </a:p>
          <a:p>
            <a:endParaRPr lang="en-US" altLang="en-US" sz="1400" b="1" dirty="0"/>
          </a:p>
          <a:p>
            <a:r>
              <a:rPr lang="en-US" altLang="en-US" sz="1400" b="1" dirty="0" smtClean="0"/>
              <a:t>Everybody will </a:t>
            </a:r>
            <a:r>
              <a:rPr lang="en-US" altLang="en-US" sz="1400" b="1" dirty="0"/>
              <a:t>feel the negative impact of a poorly managed </a:t>
            </a:r>
            <a:r>
              <a:rPr lang="en-US" altLang="en-US" sz="1400" b="1" dirty="0" smtClean="0"/>
              <a:t>crisis.  </a:t>
            </a:r>
            <a:endParaRPr lang="en-US" alt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55060" indent="-290408">
              <a:defRPr sz="2400">
                <a:solidFill>
                  <a:schemeClr val="tx1"/>
                </a:solidFill>
                <a:latin typeface="Times New Roman" pitchFamily="18" charset="0"/>
              </a:defRPr>
            </a:lvl2pPr>
            <a:lvl3pPr marL="1161631" indent="-232326">
              <a:defRPr sz="2400">
                <a:solidFill>
                  <a:schemeClr val="tx1"/>
                </a:solidFill>
                <a:latin typeface="Times New Roman" pitchFamily="18" charset="0"/>
              </a:defRPr>
            </a:lvl3pPr>
            <a:lvl4pPr marL="1626283" indent="-232326">
              <a:defRPr sz="2400">
                <a:solidFill>
                  <a:schemeClr val="tx1"/>
                </a:solidFill>
                <a:latin typeface="Times New Roman" pitchFamily="18" charset="0"/>
              </a:defRPr>
            </a:lvl4pPr>
            <a:lvl5pPr marL="2090936" indent="-232326">
              <a:defRPr sz="2400">
                <a:solidFill>
                  <a:schemeClr val="tx1"/>
                </a:solidFill>
                <a:latin typeface="Times New Roman" pitchFamily="18" charset="0"/>
              </a:defRPr>
            </a:lvl5pPr>
            <a:lvl6pPr marL="2555588" indent="-232326" eaLnBrk="0" fontAlgn="base" hangingPunct="0">
              <a:spcBef>
                <a:spcPct val="0"/>
              </a:spcBef>
              <a:spcAft>
                <a:spcPct val="0"/>
              </a:spcAft>
              <a:defRPr sz="2400">
                <a:solidFill>
                  <a:schemeClr val="tx1"/>
                </a:solidFill>
                <a:latin typeface="Times New Roman" pitchFamily="18" charset="0"/>
              </a:defRPr>
            </a:lvl6pPr>
            <a:lvl7pPr marL="3020240" indent="-232326" eaLnBrk="0" fontAlgn="base" hangingPunct="0">
              <a:spcBef>
                <a:spcPct val="0"/>
              </a:spcBef>
              <a:spcAft>
                <a:spcPct val="0"/>
              </a:spcAft>
              <a:defRPr sz="2400">
                <a:solidFill>
                  <a:schemeClr val="tx1"/>
                </a:solidFill>
                <a:latin typeface="Times New Roman" pitchFamily="18" charset="0"/>
              </a:defRPr>
            </a:lvl7pPr>
            <a:lvl8pPr marL="3484893" indent="-232326" eaLnBrk="0" fontAlgn="base" hangingPunct="0">
              <a:spcBef>
                <a:spcPct val="0"/>
              </a:spcBef>
              <a:spcAft>
                <a:spcPct val="0"/>
              </a:spcAft>
              <a:defRPr sz="2400">
                <a:solidFill>
                  <a:schemeClr val="tx1"/>
                </a:solidFill>
                <a:latin typeface="Times New Roman" pitchFamily="18" charset="0"/>
              </a:defRPr>
            </a:lvl8pPr>
            <a:lvl9pPr marL="3949545" indent="-232326" eaLnBrk="0" fontAlgn="base" hangingPunct="0">
              <a:spcBef>
                <a:spcPct val="0"/>
              </a:spcBef>
              <a:spcAft>
                <a:spcPct val="0"/>
              </a:spcAft>
              <a:defRPr sz="2400">
                <a:solidFill>
                  <a:schemeClr val="tx1"/>
                </a:solidFill>
                <a:latin typeface="Times New Roman" pitchFamily="18" charset="0"/>
              </a:defRPr>
            </a:lvl9pPr>
          </a:lstStyle>
          <a:p>
            <a:fld id="{A7BE6D84-B65D-4CE5-9982-6889FEDD7FA0}" type="slidenum">
              <a:rPr lang="en-US" altLang="en-US" sz="1200"/>
              <a:pPr/>
              <a:t>27</a:t>
            </a:fld>
            <a:endParaRPr lang="en-US" altLang="en-US" sz="120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r>
              <a:rPr lang="en-US" altLang="en-US" sz="1400" b="1"/>
              <a:t>Putting together an effective plan is not impossible, but it is time consuming and requires buy-in from many senior level folks in your organization.</a:t>
            </a:r>
          </a:p>
          <a:p>
            <a:endParaRPr lang="en-US" altLang="en-US" sz="1400" b="1"/>
          </a:p>
          <a:p>
            <a:r>
              <a:rPr lang="en-US" altLang="en-US" sz="1400" b="1"/>
              <a:t>This is a real opportunity for you as marketing  professionals to spearhead (or at least advance) a process that is critical to the future of your organization.</a:t>
            </a:r>
          </a:p>
          <a:p>
            <a:endParaRPr lang="en-US" altLang="en-US" sz="1400" b="1"/>
          </a:p>
          <a:p>
            <a:r>
              <a:rPr lang="en-US" altLang="en-US" sz="1400" b="1"/>
              <a:t>Let’s walk through some of the components specifically….</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55060" indent="-290408">
              <a:defRPr sz="2400">
                <a:solidFill>
                  <a:schemeClr val="tx1"/>
                </a:solidFill>
                <a:latin typeface="Times New Roman" pitchFamily="18" charset="0"/>
              </a:defRPr>
            </a:lvl2pPr>
            <a:lvl3pPr marL="1161631" indent="-232326">
              <a:defRPr sz="2400">
                <a:solidFill>
                  <a:schemeClr val="tx1"/>
                </a:solidFill>
                <a:latin typeface="Times New Roman" pitchFamily="18" charset="0"/>
              </a:defRPr>
            </a:lvl3pPr>
            <a:lvl4pPr marL="1626283" indent="-232326">
              <a:defRPr sz="2400">
                <a:solidFill>
                  <a:schemeClr val="tx1"/>
                </a:solidFill>
                <a:latin typeface="Times New Roman" pitchFamily="18" charset="0"/>
              </a:defRPr>
            </a:lvl4pPr>
            <a:lvl5pPr marL="2090936" indent="-232326">
              <a:defRPr sz="2400">
                <a:solidFill>
                  <a:schemeClr val="tx1"/>
                </a:solidFill>
                <a:latin typeface="Times New Roman" pitchFamily="18" charset="0"/>
              </a:defRPr>
            </a:lvl5pPr>
            <a:lvl6pPr marL="2555588" indent="-232326" eaLnBrk="0" fontAlgn="base" hangingPunct="0">
              <a:spcBef>
                <a:spcPct val="0"/>
              </a:spcBef>
              <a:spcAft>
                <a:spcPct val="0"/>
              </a:spcAft>
              <a:defRPr sz="2400">
                <a:solidFill>
                  <a:schemeClr val="tx1"/>
                </a:solidFill>
                <a:latin typeface="Times New Roman" pitchFamily="18" charset="0"/>
              </a:defRPr>
            </a:lvl6pPr>
            <a:lvl7pPr marL="3020240" indent="-232326" eaLnBrk="0" fontAlgn="base" hangingPunct="0">
              <a:spcBef>
                <a:spcPct val="0"/>
              </a:spcBef>
              <a:spcAft>
                <a:spcPct val="0"/>
              </a:spcAft>
              <a:defRPr sz="2400">
                <a:solidFill>
                  <a:schemeClr val="tx1"/>
                </a:solidFill>
                <a:latin typeface="Times New Roman" pitchFamily="18" charset="0"/>
              </a:defRPr>
            </a:lvl7pPr>
            <a:lvl8pPr marL="3484893" indent="-232326" eaLnBrk="0" fontAlgn="base" hangingPunct="0">
              <a:spcBef>
                <a:spcPct val="0"/>
              </a:spcBef>
              <a:spcAft>
                <a:spcPct val="0"/>
              </a:spcAft>
              <a:defRPr sz="2400">
                <a:solidFill>
                  <a:schemeClr val="tx1"/>
                </a:solidFill>
                <a:latin typeface="Times New Roman" pitchFamily="18" charset="0"/>
              </a:defRPr>
            </a:lvl8pPr>
            <a:lvl9pPr marL="3949545" indent="-232326" eaLnBrk="0" fontAlgn="base" hangingPunct="0">
              <a:spcBef>
                <a:spcPct val="0"/>
              </a:spcBef>
              <a:spcAft>
                <a:spcPct val="0"/>
              </a:spcAft>
              <a:defRPr sz="2400">
                <a:solidFill>
                  <a:schemeClr val="tx1"/>
                </a:solidFill>
                <a:latin typeface="Times New Roman" pitchFamily="18" charset="0"/>
              </a:defRPr>
            </a:lvl9pPr>
          </a:lstStyle>
          <a:p>
            <a:fld id="{B3FB5669-D850-40D5-858E-464869158F50}" type="slidenum">
              <a:rPr lang="en-US" altLang="en-US" sz="1200"/>
              <a:pPr/>
              <a:t>28</a:t>
            </a:fld>
            <a:endParaRPr lang="en-US" altLang="en-US" sz="120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xfrm>
            <a:off x="231828" y="4421823"/>
            <a:ext cx="6413906" cy="4189095"/>
          </a:xfrm>
          <a:noFill/>
        </p:spPr>
        <p:txBody>
          <a:bodyPr/>
          <a:lstStyle/>
          <a:p>
            <a:r>
              <a:rPr lang="en-US" altLang="en-US" sz="1400" b="1" dirty="0"/>
              <a:t>If you only need to have a crisis plan to obtain the first insurance coverage (financial) and not the other two (logistic and mental), than having a plan on the shelf in a binder is just fine.</a:t>
            </a:r>
          </a:p>
          <a:p>
            <a:endParaRPr lang="en-US" altLang="en-US" sz="1400" b="1" dirty="0"/>
          </a:p>
          <a:p>
            <a:r>
              <a:rPr lang="en-US" altLang="en-US" sz="1400" b="1" dirty="0"/>
              <a:t>However, if you really need a plan to make a meaningful difference during a time of crisis, USE it.  In other words, practice using it..</a:t>
            </a:r>
          </a:p>
          <a:p>
            <a:endParaRPr lang="en-US" altLang="en-US" sz="1400" b="1" dirty="0"/>
          </a:p>
          <a:p>
            <a:r>
              <a:rPr lang="en-US" altLang="en-US" sz="1400" b="1" dirty="0"/>
              <a:t>Develop drill scenarios and get management approval to practice.</a:t>
            </a:r>
          </a:p>
          <a:p>
            <a:endParaRPr lang="en-US" altLang="en-US" sz="1400" b="1" dirty="0"/>
          </a:p>
          <a:p>
            <a:r>
              <a:rPr lang="en-US" altLang="en-US" sz="1400" b="1" dirty="0"/>
              <a:t>Case History -- P&amp;G Management and CEC  change after three or four drills.   Other clients who practice once a year.</a:t>
            </a:r>
          </a:p>
          <a:p>
            <a:endParaRPr lang="en-US" altLang="en-US" sz="1400" b="1"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79D06C-CAEF-445A-887F-715542EA6D95}" type="slidenum">
              <a:rPr lang="en-US" smtClean="0"/>
              <a:t>39</a:t>
            </a:fld>
            <a:endParaRPr lang="en-US"/>
          </a:p>
        </p:txBody>
      </p:sp>
    </p:spTree>
    <p:extLst>
      <p:ext uri="{BB962C8B-B14F-4D97-AF65-F5344CB8AC3E}">
        <p14:creationId xmlns:p14="http://schemas.microsoft.com/office/powerpoint/2010/main" val="1050807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Yesterday morning, Sue Borra reported that only 13%</a:t>
            </a:r>
            <a:r>
              <a:rPr lang="en-US" baseline="0" dirty="0" smtClean="0"/>
              <a:t> of consumers feel that food manufacturers are on their side while 45% feel that they are working against them!</a:t>
            </a:r>
            <a:endParaRPr lang="en-US" dirty="0"/>
          </a:p>
        </p:txBody>
      </p:sp>
      <p:sp>
        <p:nvSpPr>
          <p:cNvPr id="4" name="Slide Number Placeholder 3"/>
          <p:cNvSpPr>
            <a:spLocks noGrp="1"/>
          </p:cNvSpPr>
          <p:nvPr>
            <p:ph type="sldNum" sz="quarter" idx="10"/>
          </p:nvPr>
        </p:nvSpPr>
        <p:spPr/>
        <p:txBody>
          <a:bodyPr/>
          <a:lstStyle/>
          <a:p>
            <a:fld id="{6779D06C-CAEF-445A-887F-715542EA6D95}" type="slidenum">
              <a:rPr lang="en-US" smtClean="0"/>
              <a:t>4</a:t>
            </a:fld>
            <a:endParaRPr lang="en-US"/>
          </a:p>
        </p:txBody>
      </p:sp>
    </p:spTree>
    <p:extLst>
      <p:ext uri="{BB962C8B-B14F-4D97-AF65-F5344CB8AC3E}">
        <p14:creationId xmlns:p14="http://schemas.microsoft.com/office/powerpoint/2010/main" val="166385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Yesterday </a:t>
            </a:r>
            <a:r>
              <a:rPr lang="en-US" dirty="0" err="1" smtClean="0"/>
              <a:t>Tejas</a:t>
            </a:r>
            <a:r>
              <a:rPr lang="en-US" dirty="0" smtClean="0"/>
              <a:t> Bhatt told us how consumers need access to understandable data</a:t>
            </a:r>
            <a:endParaRPr lang="en-US" dirty="0"/>
          </a:p>
        </p:txBody>
      </p:sp>
      <p:sp>
        <p:nvSpPr>
          <p:cNvPr id="4" name="Slide Number Placeholder 3"/>
          <p:cNvSpPr>
            <a:spLocks noGrp="1"/>
          </p:cNvSpPr>
          <p:nvPr>
            <p:ph type="sldNum" sz="quarter" idx="10"/>
          </p:nvPr>
        </p:nvSpPr>
        <p:spPr/>
        <p:txBody>
          <a:bodyPr/>
          <a:lstStyle/>
          <a:p>
            <a:fld id="{6779D06C-CAEF-445A-887F-715542EA6D95}" type="slidenum">
              <a:rPr lang="en-US" smtClean="0"/>
              <a:t>5</a:t>
            </a:fld>
            <a:endParaRPr lang="en-US"/>
          </a:p>
        </p:txBody>
      </p:sp>
    </p:spTree>
    <p:extLst>
      <p:ext uri="{BB962C8B-B14F-4D97-AF65-F5344CB8AC3E}">
        <p14:creationId xmlns:p14="http://schemas.microsoft.com/office/powerpoint/2010/main" val="2481258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55060" indent="-290408">
              <a:defRPr sz="2400">
                <a:solidFill>
                  <a:schemeClr val="tx1"/>
                </a:solidFill>
                <a:latin typeface="Times New Roman" pitchFamily="18" charset="0"/>
              </a:defRPr>
            </a:lvl2pPr>
            <a:lvl3pPr marL="1161631" indent="-232326">
              <a:defRPr sz="2400">
                <a:solidFill>
                  <a:schemeClr val="tx1"/>
                </a:solidFill>
                <a:latin typeface="Times New Roman" pitchFamily="18" charset="0"/>
              </a:defRPr>
            </a:lvl3pPr>
            <a:lvl4pPr marL="1626283" indent="-232326">
              <a:defRPr sz="2400">
                <a:solidFill>
                  <a:schemeClr val="tx1"/>
                </a:solidFill>
                <a:latin typeface="Times New Roman" pitchFamily="18" charset="0"/>
              </a:defRPr>
            </a:lvl4pPr>
            <a:lvl5pPr marL="2090936" indent="-232326">
              <a:defRPr sz="2400">
                <a:solidFill>
                  <a:schemeClr val="tx1"/>
                </a:solidFill>
                <a:latin typeface="Times New Roman" pitchFamily="18" charset="0"/>
              </a:defRPr>
            </a:lvl5pPr>
            <a:lvl6pPr marL="2555588" indent="-232326" eaLnBrk="0" fontAlgn="base" hangingPunct="0">
              <a:spcBef>
                <a:spcPct val="0"/>
              </a:spcBef>
              <a:spcAft>
                <a:spcPct val="0"/>
              </a:spcAft>
              <a:defRPr sz="2400">
                <a:solidFill>
                  <a:schemeClr val="tx1"/>
                </a:solidFill>
                <a:latin typeface="Times New Roman" pitchFamily="18" charset="0"/>
              </a:defRPr>
            </a:lvl6pPr>
            <a:lvl7pPr marL="3020240" indent="-232326" eaLnBrk="0" fontAlgn="base" hangingPunct="0">
              <a:spcBef>
                <a:spcPct val="0"/>
              </a:spcBef>
              <a:spcAft>
                <a:spcPct val="0"/>
              </a:spcAft>
              <a:defRPr sz="2400">
                <a:solidFill>
                  <a:schemeClr val="tx1"/>
                </a:solidFill>
                <a:latin typeface="Times New Roman" pitchFamily="18" charset="0"/>
              </a:defRPr>
            </a:lvl7pPr>
            <a:lvl8pPr marL="3484893" indent="-232326" eaLnBrk="0" fontAlgn="base" hangingPunct="0">
              <a:spcBef>
                <a:spcPct val="0"/>
              </a:spcBef>
              <a:spcAft>
                <a:spcPct val="0"/>
              </a:spcAft>
              <a:defRPr sz="2400">
                <a:solidFill>
                  <a:schemeClr val="tx1"/>
                </a:solidFill>
                <a:latin typeface="Times New Roman" pitchFamily="18" charset="0"/>
              </a:defRPr>
            </a:lvl8pPr>
            <a:lvl9pPr marL="3949545" indent="-232326" eaLnBrk="0" fontAlgn="base" hangingPunct="0">
              <a:spcBef>
                <a:spcPct val="0"/>
              </a:spcBef>
              <a:spcAft>
                <a:spcPct val="0"/>
              </a:spcAft>
              <a:defRPr sz="2400">
                <a:solidFill>
                  <a:schemeClr val="tx1"/>
                </a:solidFill>
                <a:latin typeface="Times New Roman" pitchFamily="18" charset="0"/>
              </a:defRPr>
            </a:lvl9pPr>
          </a:lstStyle>
          <a:p>
            <a:fld id="{B1CB2A9F-7EF4-49B1-AAB2-2D78C12C3354}" type="slidenum">
              <a:rPr lang="en-US" altLang="en-US" sz="1200"/>
              <a:pPr/>
              <a:t>8</a:t>
            </a:fld>
            <a:endParaRPr lang="en-US" altLang="en-US" sz="120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xfrm>
            <a:off x="386380" y="4421823"/>
            <a:ext cx="6259354" cy="4189095"/>
          </a:xfrm>
          <a:noFill/>
        </p:spPr>
        <p:txBody>
          <a:bodyPr/>
          <a:lstStyle/>
          <a:p>
            <a:r>
              <a:rPr lang="en-US" altLang="en-US" sz="1400" b="1" dirty="0"/>
              <a:t>Chinese symbol aptly defines.</a:t>
            </a:r>
          </a:p>
          <a:p>
            <a:r>
              <a:rPr lang="en-US" altLang="en-US" sz="1400" b="1" dirty="0"/>
              <a:t>Danger -- must be prepared for damage control</a:t>
            </a:r>
          </a:p>
          <a:p>
            <a:r>
              <a:rPr lang="en-US" altLang="en-US" sz="1400" b="1" dirty="0"/>
              <a:t>Opportunity -- to generate something positive for your organization -- for your </a:t>
            </a:r>
            <a:r>
              <a:rPr lang="en-US" altLang="en-US" sz="1400" b="1" dirty="0" smtClean="0"/>
              <a:t>brand and company to </a:t>
            </a:r>
            <a:r>
              <a:rPr lang="en-US" altLang="en-US" sz="1400" b="1" dirty="0"/>
              <a:t>shine.</a:t>
            </a:r>
          </a:p>
          <a:p>
            <a:endParaRPr lang="en-US" altLang="en-US" sz="1400" b="1" dirty="0"/>
          </a:p>
          <a:p>
            <a:r>
              <a:rPr lang="en-US" altLang="en-US" sz="1400" b="1" dirty="0"/>
              <a:t>Nissan Case History -- Blizzard </a:t>
            </a:r>
            <a:r>
              <a:rPr lang="en-US" altLang="en-US" sz="1400" b="1" dirty="0" smtClean="0"/>
              <a:t>in Northeast.  </a:t>
            </a:r>
            <a:r>
              <a:rPr lang="en-US" altLang="en-US" sz="1400" b="1" dirty="0"/>
              <a:t>Danger = No sales.   Opportunity = Partner American Red Cross -- tons of positive visibility for Pathfinders, new 4 wheel drives.</a:t>
            </a:r>
          </a:p>
          <a:p>
            <a:endParaRPr lang="en-US" altLang="en-US" sz="1400" b="1"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55060" indent="-290408">
              <a:defRPr sz="2400">
                <a:solidFill>
                  <a:schemeClr val="tx1"/>
                </a:solidFill>
                <a:latin typeface="Times New Roman" pitchFamily="18" charset="0"/>
              </a:defRPr>
            </a:lvl2pPr>
            <a:lvl3pPr marL="1161631" indent="-232326">
              <a:defRPr sz="2400">
                <a:solidFill>
                  <a:schemeClr val="tx1"/>
                </a:solidFill>
                <a:latin typeface="Times New Roman" pitchFamily="18" charset="0"/>
              </a:defRPr>
            </a:lvl3pPr>
            <a:lvl4pPr marL="1626283" indent="-232326">
              <a:defRPr sz="2400">
                <a:solidFill>
                  <a:schemeClr val="tx1"/>
                </a:solidFill>
                <a:latin typeface="Times New Roman" pitchFamily="18" charset="0"/>
              </a:defRPr>
            </a:lvl4pPr>
            <a:lvl5pPr marL="2090936" indent="-232326">
              <a:defRPr sz="2400">
                <a:solidFill>
                  <a:schemeClr val="tx1"/>
                </a:solidFill>
                <a:latin typeface="Times New Roman" pitchFamily="18" charset="0"/>
              </a:defRPr>
            </a:lvl5pPr>
            <a:lvl6pPr marL="2555588" indent="-232326" eaLnBrk="0" fontAlgn="base" hangingPunct="0">
              <a:spcBef>
                <a:spcPct val="0"/>
              </a:spcBef>
              <a:spcAft>
                <a:spcPct val="0"/>
              </a:spcAft>
              <a:defRPr sz="2400">
                <a:solidFill>
                  <a:schemeClr val="tx1"/>
                </a:solidFill>
                <a:latin typeface="Times New Roman" pitchFamily="18" charset="0"/>
              </a:defRPr>
            </a:lvl6pPr>
            <a:lvl7pPr marL="3020240" indent="-232326" eaLnBrk="0" fontAlgn="base" hangingPunct="0">
              <a:spcBef>
                <a:spcPct val="0"/>
              </a:spcBef>
              <a:spcAft>
                <a:spcPct val="0"/>
              </a:spcAft>
              <a:defRPr sz="2400">
                <a:solidFill>
                  <a:schemeClr val="tx1"/>
                </a:solidFill>
                <a:latin typeface="Times New Roman" pitchFamily="18" charset="0"/>
              </a:defRPr>
            </a:lvl7pPr>
            <a:lvl8pPr marL="3484893" indent="-232326" eaLnBrk="0" fontAlgn="base" hangingPunct="0">
              <a:spcBef>
                <a:spcPct val="0"/>
              </a:spcBef>
              <a:spcAft>
                <a:spcPct val="0"/>
              </a:spcAft>
              <a:defRPr sz="2400">
                <a:solidFill>
                  <a:schemeClr val="tx1"/>
                </a:solidFill>
                <a:latin typeface="Times New Roman" pitchFamily="18" charset="0"/>
              </a:defRPr>
            </a:lvl8pPr>
            <a:lvl9pPr marL="3949545" indent="-232326" eaLnBrk="0" fontAlgn="base" hangingPunct="0">
              <a:spcBef>
                <a:spcPct val="0"/>
              </a:spcBef>
              <a:spcAft>
                <a:spcPct val="0"/>
              </a:spcAft>
              <a:defRPr sz="2400">
                <a:solidFill>
                  <a:schemeClr val="tx1"/>
                </a:solidFill>
                <a:latin typeface="Times New Roman" pitchFamily="18" charset="0"/>
              </a:defRPr>
            </a:lvl9pPr>
          </a:lstStyle>
          <a:p>
            <a:fld id="{FE1979A1-40E7-4FC1-BD80-A99A2E0243F3}" type="slidenum">
              <a:rPr lang="en-US" altLang="en-US" sz="1200"/>
              <a:pPr/>
              <a:t>9</a:t>
            </a:fld>
            <a:endParaRPr lang="en-US" altLang="en-US" sz="120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xfrm>
            <a:off x="386380" y="4421823"/>
            <a:ext cx="6259354" cy="4189095"/>
          </a:xfrm>
          <a:noFill/>
        </p:spPr>
        <p:txBody>
          <a:bodyPr/>
          <a:lstStyle/>
          <a:p>
            <a:r>
              <a:rPr lang="en-US" altLang="en-US" sz="1400" b="1" dirty="0"/>
              <a:t>Sounds crazy, but “What Is A Crisis?”  How can we prepare to manage one if we can’t actually define it.   </a:t>
            </a:r>
          </a:p>
          <a:p>
            <a:endParaRPr lang="en-US" altLang="en-US" sz="1400" b="1" dirty="0"/>
          </a:p>
          <a:p>
            <a:r>
              <a:rPr lang="en-US" altLang="en-US" sz="1400" b="1" dirty="0"/>
              <a:t>We always like to get our cards on the table first to make sure that we are on the same wavelength with our clients (or your organization in this case) as to what  constitutes a crisis.</a:t>
            </a:r>
          </a:p>
          <a:p>
            <a:endParaRPr lang="en-US" altLang="en-US" sz="1400" b="1" dirty="0"/>
          </a:p>
          <a:p>
            <a:r>
              <a:rPr lang="en-US" altLang="en-US" sz="1400" b="1" dirty="0"/>
              <a:t>For the most part, I help organizations manage crises within the context of the food industry, but my definition here virtually suits any type of company.</a:t>
            </a:r>
          </a:p>
          <a:p>
            <a:endParaRPr lang="en-US" altLang="en-US" sz="1400" b="1" dirty="0"/>
          </a:p>
          <a:p>
            <a:r>
              <a:rPr lang="en-US" altLang="en-US" sz="1400" b="1" dirty="0" smtClean="0"/>
              <a:t>Most </a:t>
            </a:r>
            <a:r>
              <a:rPr lang="en-US" altLang="en-US" sz="1400" b="1" dirty="0"/>
              <a:t>importantly, in today’s media environment, we must remember that </a:t>
            </a:r>
            <a:r>
              <a:rPr lang="en-US" altLang="en-US" sz="1400" b="1" i="1" dirty="0" smtClean="0"/>
              <a:t>perceptions and misunderstanding </a:t>
            </a:r>
            <a:r>
              <a:rPr lang="en-US" altLang="en-US" sz="1400" b="1" dirty="0" smtClean="0"/>
              <a:t> </a:t>
            </a:r>
            <a:r>
              <a:rPr lang="en-US" altLang="en-US" sz="1400" b="1" dirty="0"/>
              <a:t>can cause crises as much as realities.</a:t>
            </a:r>
          </a:p>
          <a:p>
            <a:endParaRPr lang="en-US" altLang="en-US" sz="1400" b="1"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55060" indent="-290408">
              <a:defRPr sz="2400">
                <a:solidFill>
                  <a:schemeClr val="tx1"/>
                </a:solidFill>
                <a:latin typeface="Times New Roman" pitchFamily="18" charset="0"/>
              </a:defRPr>
            </a:lvl2pPr>
            <a:lvl3pPr marL="1161631" indent="-232326">
              <a:defRPr sz="2400">
                <a:solidFill>
                  <a:schemeClr val="tx1"/>
                </a:solidFill>
                <a:latin typeface="Times New Roman" pitchFamily="18" charset="0"/>
              </a:defRPr>
            </a:lvl3pPr>
            <a:lvl4pPr marL="1626283" indent="-232326">
              <a:defRPr sz="2400">
                <a:solidFill>
                  <a:schemeClr val="tx1"/>
                </a:solidFill>
                <a:latin typeface="Times New Roman" pitchFamily="18" charset="0"/>
              </a:defRPr>
            </a:lvl4pPr>
            <a:lvl5pPr marL="2090936" indent="-232326">
              <a:defRPr sz="2400">
                <a:solidFill>
                  <a:schemeClr val="tx1"/>
                </a:solidFill>
                <a:latin typeface="Times New Roman" pitchFamily="18" charset="0"/>
              </a:defRPr>
            </a:lvl5pPr>
            <a:lvl6pPr marL="2555588" indent="-232326" eaLnBrk="0" fontAlgn="base" hangingPunct="0">
              <a:spcBef>
                <a:spcPct val="0"/>
              </a:spcBef>
              <a:spcAft>
                <a:spcPct val="0"/>
              </a:spcAft>
              <a:defRPr sz="2400">
                <a:solidFill>
                  <a:schemeClr val="tx1"/>
                </a:solidFill>
                <a:latin typeface="Times New Roman" pitchFamily="18" charset="0"/>
              </a:defRPr>
            </a:lvl6pPr>
            <a:lvl7pPr marL="3020240" indent="-232326" eaLnBrk="0" fontAlgn="base" hangingPunct="0">
              <a:spcBef>
                <a:spcPct val="0"/>
              </a:spcBef>
              <a:spcAft>
                <a:spcPct val="0"/>
              </a:spcAft>
              <a:defRPr sz="2400">
                <a:solidFill>
                  <a:schemeClr val="tx1"/>
                </a:solidFill>
                <a:latin typeface="Times New Roman" pitchFamily="18" charset="0"/>
              </a:defRPr>
            </a:lvl7pPr>
            <a:lvl8pPr marL="3484893" indent="-232326" eaLnBrk="0" fontAlgn="base" hangingPunct="0">
              <a:spcBef>
                <a:spcPct val="0"/>
              </a:spcBef>
              <a:spcAft>
                <a:spcPct val="0"/>
              </a:spcAft>
              <a:defRPr sz="2400">
                <a:solidFill>
                  <a:schemeClr val="tx1"/>
                </a:solidFill>
                <a:latin typeface="Times New Roman" pitchFamily="18" charset="0"/>
              </a:defRPr>
            </a:lvl8pPr>
            <a:lvl9pPr marL="3949545" indent="-232326" eaLnBrk="0" fontAlgn="base" hangingPunct="0">
              <a:spcBef>
                <a:spcPct val="0"/>
              </a:spcBef>
              <a:spcAft>
                <a:spcPct val="0"/>
              </a:spcAft>
              <a:defRPr sz="2400">
                <a:solidFill>
                  <a:schemeClr val="tx1"/>
                </a:solidFill>
                <a:latin typeface="Times New Roman" pitchFamily="18" charset="0"/>
              </a:defRPr>
            </a:lvl9pPr>
          </a:lstStyle>
          <a:p>
            <a:fld id="{233072C3-292F-45E6-88AB-41068F0D5A93}" type="slidenum">
              <a:rPr lang="en-US" altLang="en-US" sz="1200"/>
              <a:pPr/>
              <a:t>11</a:t>
            </a:fld>
            <a:endParaRPr lang="en-US" altLang="en-US" sz="12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231828" y="4421823"/>
            <a:ext cx="6491182" cy="4189095"/>
          </a:xfrm>
          <a:noFill/>
        </p:spPr>
        <p:txBody>
          <a:bodyPr/>
          <a:lstStyle/>
          <a:p>
            <a:r>
              <a:rPr lang="en-US" altLang="en-US" sz="1400" b="1" dirty="0"/>
              <a:t>The point at which adverse or negative publicity (whatever its origins) reaches a level of intensity that so distracts the management of an organization that it cannot pursue its business mission (or at least must interrupt its business mission).</a:t>
            </a:r>
            <a:endParaRPr lang="en-US" altLang="en-US" sz="1400" dirty="0"/>
          </a:p>
          <a:p>
            <a:endParaRPr lang="en-US" altLang="en-US" sz="1400" dirty="0"/>
          </a:p>
          <a:p>
            <a:r>
              <a:rPr lang="en-US" altLang="en-US" sz="1400" dirty="0"/>
              <a:t>As most of us know -- whether a potential negative situation is real or not, it still has the ability to distract a company from its business mission.</a:t>
            </a:r>
          </a:p>
          <a:p>
            <a:endParaRPr lang="en-US" altLang="en-US" sz="1400" dirty="0"/>
          </a:p>
          <a:p>
            <a:r>
              <a:rPr lang="en-US" altLang="en-US" sz="1400" dirty="0"/>
              <a:t>In fact, the issue may have absolutely nothing to do with the product itself (unlike a specific  tampering case)</a:t>
            </a:r>
          </a:p>
          <a:p>
            <a:endParaRPr lang="en-US" altLang="en-US" sz="1400" dirty="0"/>
          </a:p>
          <a:p>
            <a:r>
              <a:rPr lang="en-US" altLang="en-US" sz="1400" dirty="0"/>
              <a:t>We’ve seen this with in-fighting within family-owned companies, accusations against philandering CEOs, political involvement/corruption or illegal activity among management teams, etc…</a:t>
            </a:r>
          </a:p>
          <a:p>
            <a:endParaRPr lang="en-US" altLang="en-US" sz="1400" dirty="0"/>
          </a:p>
          <a:p>
            <a:r>
              <a:rPr lang="en-US" altLang="en-US" sz="1400" dirty="0" smtClean="0"/>
              <a:t>Case </a:t>
            </a:r>
            <a:r>
              <a:rPr lang="en-US" altLang="en-US" sz="1400" dirty="0"/>
              <a:t>history Stew Leonard’s -- embezzlement and tax </a:t>
            </a:r>
            <a:r>
              <a:rPr lang="en-US" altLang="en-US" sz="1400" dirty="0" smtClean="0"/>
              <a:t>evasion</a:t>
            </a:r>
            <a:endParaRPr lang="en-US" altLang="en-US" sz="14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55060" indent="-290408">
              <a:defRPr sz="2400">
                <a:solidFill>
                  <a:schemeClr val="tx1"/>
                </a:solidFill>
                <a:latin typeface="Times New Roman" pitchFamily="18" charset="0"/>
              </a:defRPr>
            </a:lvl2pPr>
            <a:lvl3pPr marL="1161631" indent="-232326">
              <a:defRPr sz="2400">
                <a:solidFill>
                  <a:schemeClr val="tx1"/>
                </a:solidFill>
                <a:latin typeface="Times New Roman" pitchFamily="18" charset="0"/>
              </a:defRPr>
            </a:lvl3pPr>
            <a:lvl4pPr marL="1626283" indent="-232326">
              <a:defRPr sz="2400">
                <a:solidFill>
                  <a:schemeClr val="tx1"/>
                </a:solidFill>
                <a:latin typeface="Times New Roman" pitchFamily="18" charset="0"/>
              </a:defRPr>
            </a:lvl4pPr>
            <a:lvl5pPr marL="2090936" indent="-232326">
              <a:defRPr sz="2400">
                <a:solidFill>
                  <a:schemeClr val="tx1"/>
                </a:solidFill>
                <a:latin typeface="Times New Roman" pitchFamily="18" charset="0"/>
              </a:defRPr>
            </a:lvl5pPr>
            <a:lvl6pPr marL="2555588" indent="-232326" eaLnBrk="0" fontAlgn="base" hangingPunct="0">
              <a:spcBef>
                <a:spcPct val="0"/>
              </a:spcBef>
              <a:spcAft>
                <a:spcPct val="0"/>
              </a:spcAft>
              <a:defRPr sz="2400">
                <a:solidFill>
                  <a:schemeClr val="tx1"/>
                </a:solidFill>
                <a:latin typeface="Times New Roman" pitchFamily="18" charset="0"/>
              </a:defRPr>
            </a:lvl6pPr>
            <a:lvl7pPr marL="3020240" indent="-232326" eaLnBrk="0" fontAlgn="base" hangingPunct="0">
              <a:spcBef>
                <a:spcPct val="0"/>
              </a:spcBef>
              <a:spcAft>
                <a:spcPct val="0"/>
              </a:spcAft>
              <a:defRPr sz="2400">
                <a:solidFill>
                  <a:schemeClr val="tx1"/>
                </a:solidFill>
                <a:latin typeface="Times New Roman" pitchFamily="18" charset="0"/>
              </a:defRPr>
            </a:lvl7pPr>
            <a:lvl8pPr marL="3484893" indent="-232326" eaLnBrk="0" fontAlgn="base" hangingPunct="0">
              <a:spcBef>
                <a:spcPct val="0"/>
              </a:spcBef>
              <a:spcAft>
                <a:spcPct val="0"/>
              </a:spcAft>
              <a:defRPr sz="2400">
                <a:solidFill>
                  <a:schemeClr val="tx1"/>
                </a:solidFill>
                <a:latin typeface="Times New Roman" pitchFamily="18" charset="0"/>
              </a:defRPr>
            </a:lvl8pPr>
            <a:lvl9pPr marL="3949545" indent="-232326" eaLnBrk="0" fontAlgn="base" hangingPunct="0">
              <a:spcBef>
                <a:spcPct val="0"/>
              </a:spcBef>
              <a:spcAft>
                <a:spcPct val="0"/>
              </a:spcAft>
              <a:defRPr sz="2400">
                <a:solidFill>
                  <a:schemeClr val="tx1"/>
                </a:solidFill>
                <a:latin typeface="Times New Roman" pitchFamily="18" charset="0"/>
              </a:defRPr>
            </a:lvl9pPr>
          </a:lstStyle>
          <a:p>
            <a:fld id="{427799FA-AF16-4C2D-B1C3-2A56BFD8B2DD}" type="slidenum">
              <a:rPr lang="en-US" altLang="en-US" sz="1200"/>
              <a:pPr/>
              <a:t>12</a:t>
            </a:fld>
            <a:endParaRPr lang="en-US" altLang="en-US" sz="120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xfrm>
            <a:off x="309104" y="4421823"/>
            <a:ext cx="6413906" cy="4189095"/>
          </a:xfrm>
          <a:noFill/>
        </p:spPr>
        <p:txBody>
          <a:bodyPr/>
          <a:lstStyle/>
          <a:p>
            <a:r>
              <a:rPr lang="en-US" altLang="en-US" sz="1400" b="1" dirty="0"/>
              <a:t>We  need to help our management realize that while all crises should be taken seriously, not all are destructive.</a:t>
            </a:r>
          </a:p>
          <a:p>
            <a:endParaRPr lang="en-US" altLang="en-US" sz="1400" b="1" dirty="0"/>
          </a:p>
          <a:p>
            <a:r>
              <a:rPr lang="en-US" altLang="en-US" sz="1400" b="1" dirty="0"/>
              <a:t>One or two negative articles in a newspaper may annoy, but not destroy, a fundamentally sound organization.</a:t>
            </a:r>
          </a:p>
          <a:p>
            <a:endParaRPr lang="en-US" altLang="en-US" sz="1400" b="1" dirty="0"/>
          </a:p>
          <a:p>
            <a:r>
              <a:rPr lang="en-US" altLang="en-US" sz="1400" b="1" dirty="0"/>
              <a:t>On the other hand, continued negative publicity over time can and will have a materially negative business impact on a company that is vulnerable to criticisms.</a:t>
            </a:r>
          </a:p>
          <a:p>
            <a:endParaRPr lang="en-US" altLang="en-US" sz="1400" b="1" dirty="0"/>
          </a:p>
          <a:p>
            <a:r>
              <a:rPr lang="en-US" altLang="en-US" sz="1400" b="1" dirty="0"/>
              <a:t>Laughing Cow case history – WSJ “annoyance”</a:t>
            </a:r>
          </a:p>
          <a:p>
            <a:endParaRPr lang="en-US" altLang="en-US" sz="1400" b="1" dirty="0"/>
          </a:p>
          <a:p>
            <a:r>
              <a:rPr lang="en-US" altLang="en-US" sz="1400" b="1" dirty="0"/>
              <a:t>Olean case history -- Lost lots of focus on marketing product by “defending” it against critics</a:t>
            </a:r>
          </a:p>
          <a:p>
            <a:endParaRPr lang="en-US" altLang="en-US" sz="1400" b="1"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55060" indent="-290408">
              <a:defRPr sz="2400">
                <a:solidFill>
                  <a:schemeClr val="tx1"/>
                </a:solidFill>
                <a:latin typeface="Times New Roman" pitchFamily="18" charset="0"/>
              </a:defRPr>
            </a:lvl2pPr>
            <a:lvl3pPr marL="1161631" indent="-232326">
              <a:defRPr sz="2400">
                <a:solidFill>
                  <a:schemeClr val="tx1"/>
                </a:solidFill>
                <a:latin typeface="Times New Roman" pitchFamily="18" charset="0"/>
              </a:defRPr>
            </a:lvl3pPr>
            <a:lvl4pPr marL="1626283" indent="-232326">
              <a:defRPr sz="2400">
                <a:solidFill>
                  <a:schemeClr val="tx1"/>
                </a:solidFill>
                <a:latin typeface="Times New Roman" pitchFamily="18" charset="0"/>
              </a:defRPr>
            </a:lvl4pPr>
            <a:lvl5pPr marL="2090936" indent="-232326">
              <a:defRPr sz="2400">
                <a:solidFill>
                  <a:schemeClr val="tx1"/>
                </a:solidFill>
                <a:latin typeface="Times New Roman" pitchFamily="18" charset="0"/>
              </a:defRPr>
            </a:lvl5pPr>
            <a:lvl6pPr marL="2555588" indent="-232326" eaLnBrk="0" fontAlgn="base" hangingPunct="0">
              <a:spcBef>
                <a:spcPct val="0"/>
              </a:spcBef>
              <a:spcAft>
                <a:spcPct val="0"/>
              </a:spcAft>
              <a:defRPr sz="2400">
                <a:solidFill>
                  <a:schemeClr val="tx1"/>
                </a:solidFill>
                <a:latin typeface="Times New Roman" pitchFamily="18" charset="0"/>
              </a:defRPr>
            </a:lvl6pPr>
            <a:lvl7pPr marL="3020240" indent="-232326" eaLnBrk="0" fontAlgn="base" hangingPunct="0">
              <a:spcBef>
                <a:spcPct val="0"/>
              </a:spcBef>
              <a:spcAft>
                <a:spcPct val="0"/>
              </a:spcAft>
              <a:defRPr sz="2400">
                <a:solidFill>
                  <a:schemeClr val="tx1"/>
                </a:solidFill>
                <a:latin typeface="Times New Roman" pitchFamily="18" charset="0"/>
              </a:defRPr>
            </a:lvl7pPr>
            <a:lvl8pPr marL="3484893" indent="-232326" eaLnBrk="0" fontAlgn="base" hangingPunct="0">
              <a:spcBef>
                <a:spcPct val="0"/>
              </a:spcBef>
              <a:spcAft>
                <a:spcPct val="0"/>
              </a:spcAft>
              <a:defRPr sz="2400">
                <a:solidFill>
                  <a:schemeClr val="tx1"/>
                </a:solidFill>
                <a:latin typeface="Times New Roman" pitchFamily="18" charset="0"/>
              </a:defRPr>
            </a:lvl8pPr>
            <a:lvl9pPr marL="3949545" indent="-232326" eaLnBrk="0" fontAlgn="base" hangingPunct="0">
              <a:spcBef>
                <a:spcPct val="0"/>
              </a:spcBef>
              <a:spcAft>
                <a:spcPct val="0"/>
              </a:spcAft>
              <a:defRPr sz="2400">
                <a:solidFill>
                  <a:schemeClr val="tx1"/>
                </a:solidFill>
                <a:latin typeface="Times New Roman" pitchFamily="18" charset="0"/>
              </a:defRPr>
            </a:lvl9pPr>
          </a:lstStyle>
          <a:p>
            <a:fld id="{D89D1662-C77E-4F38-AA28-316D54BBD15F}" type="slidenum">
              <a:rPr lang="en-US" altLang="en-US" sz="1200"/>
              <a:pPr/>
              <a:t>13</a:t>
            </a:fld>
            <a:endParaRPr lang="en-US" altLang="en-US"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463656" y="4421823"/>
            <a:ext cx="6104802" cy="4189095"/>
          </a:xfrm>
          <a:noFill/>
        </p:spPr>
        <p:txBody>
          <a:bodyPr/>
          <a:lstStyle/>
          <a:p>
            <a:r>
              <a:rPr lang="en-US" altLang="en-US" b="1" dirty="0" smtClean="0"/>
              <a:t>No product or institution</a:t>
            </a:r>
            <a:r>
              <a:rPr lang="en-US" altLang="en-US" b="1" baseline="0" dirty="0" smtClean="0"/>
              <a:t> is immune.  </a:t>
            </a:r>
            <a:r>
              <a:rPr lang="en-US" altLang="en-US" b="1" dirty="0" smtClean="0"/>
              <a:t>No matter how solid your organization or brand image has been, every company should prepare for worst-case scenarios of most-feared crises.</a:t>
            </a:r>
          </a:p>
          <a:p>
            <a:endParaRPr lang="en-US" altLang="en-US" b="1" dirty="0" smtClean="0"/>
          </a:p>
          <a:p>
            <a:r>
              <a:rPr lang="en-US" altLang="en-US" b="1" dirty="0" smtClean="0"/>
              <a:t>Certainly, we can all identify broad areas of crises our individual organizations might face i.e. product tampering, bioterrorism, foodborne illnesses and contamination, workplace safety, animal rights, environmental concerns, producer legislation, government regulation,  product recalls, …</a:t>
            </a:r>
          </a:p>
          <a:p>
            <a:endParaRPr lang="en-US" altLang="en-US" b="1" dirty="0" smtClean="0"/>
          </a:p>
          <a:p>
            <a:r>
              <a:rPr lang="en-US" altLang="en-US" b="1" dirty="0" smtClean="0"/>
              <a:t>But none of us can truly predict an exact crisis.  Each one is unique depending on current events, news cycles, and unforeseen developments.</a:t>
            </a:r>
          </a:p>
          <a:p>
            <a:endParaRPr lang="en-US" altLang="en-US" b="1" dirty="0" smtClean="0"/>
          </a:p>
          <a:p>
            <a:r>
              <a:rPr lang="en-US" altLang="en-US" b="1" dirty="0" smtClean="0"/>
              <a:t>Moreover, when “stuff” hits the fan, critics have a way of identifying lots of potential “skeletons” in closets.</a:t>
            </a:r>
          </a:p>
          <a:p>
            <a:endParaRPr lang="en-US" altLang="en-US" b="1" dirty="0" smtClean="0"/>
          </a:p>
          <a:p>
            <a:r>
              <a:rPr lang="en-US" altLang="en-US" b="1" dirty="0" smtClean="0"/>
              <a:t>An important contribution you can make is to help prepare plans that address the most feared crises and to anticipate variations or combinations of them all.  </a:t>
            </a:r>
          </a:p>
          <a:p>
            <a:endParaRPr lang="en-US" altLang="en-US" b="1"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C636CD6A-E13B-46CB-A207-A3DDD367D2C7}" type="datetimeFigureOut">
              <a:rPr lang="en-US" smtClean="0"/>
              <a:t>6/12/2015</a:t>
            </a:fld>
            <a:endParaRPr lang="en-US"/>
          </a:p>
        </p:txBody>
      </p:sp>
      <p:sp>
        <p:nvSpPr>
          <p:cNvPr id="8" name="Slide Number Placeholder 7"/>
          <p:cNvSpPr>
            <a:spLocks noGrp="1"/>
          </p:cNvSpPr>
          <p:nvPr>
            <p:ph type="sldNum" sz="quarter" idx="11"/>
          </p:nvPr>
        </p:nvSpPr>
        <p:spPr/>
        <p:txBody>
          <a:bodyPr/>
          <a:lstStyle/>
          <a:p>
            <a:fld id="{6EA54CE2-D6A8-44AD-A6DD-7EA8AC2897D3}"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36CD6A-E13B-46CB-A207-A3DDD367D2C7}" type="datetimeFigureOut">
              <a:rPr lang="en-US" smtClean="0"/>
              <a:t>6/12/2015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A54CE2-D6A8-44AD-A6DD-7EA8AC2897D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36CD6A-E13B-46CB-A207-A3DDD367D2C7}" type="datetimeFigureOut">
              <a:rPr lang="en-US" smtClean="0"/>
              <a:t>6/12/2015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A54CE2-D6A8-44AD-A6DD-7EA8AC2897D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5103"/>
            <a:ext cx="7315200" cy="1154097"/>
          </a:xfrm>
        </p:spPr>
        <p:txBody>
          <a:bodyPr/>
          <a:lstStyle>
            <a:lvl1pPr>
              <a:defRPr b="1"/>
            </a:lvl1pPr>
          </a:lstStyle>
          <a:p>
            <a:r>
              <a:rPr lang="en-US" dirty="0" smtClean="0"/>
              <a:t>Click to edit Master title style</a:t>
            </a:r>
            <a:endParaRPr lang="en-US" dirty="0"/>
          </a:p>
        </p:txBody>
      </p:sp>
      <p:sp>
        <p:nvSpPr>
          <p:cNvPr id="3" name="Content Placeholder 2"/>
          <p:cNvSpPr>
            <a:spLocks noGrp="1"/>
          </p:cNvSpPr>
          <p:nvPr>
            <p:ph idx="1"/>
          </p:nvPr>
        </p:nvSpPr>
        <p:spPr>
          <a:xfrm>
            <a:off x="914400" y="1447801"/>
            <a:ext cx="7315200" cy="4861560"/>
          </a:xfrm>
        </p:spPr>
        <p:txBody>
          <a:bodyPr/>
          <a:lstStyle>
            <a:lvl1pPr>
              <a:defRPr b="1"/>
            </a:lvl1pPr>
            <a:lvl2pPr>
              <a:defRPr b="1"/>
            </a:lvl2pPr>
            <a:lvl3pPr>
              <a:defRPr b="1"/>
            </a:lvl3pPr>
            <a:lvl4pPr>
              <a:defRPr b="1"/>
            </a:lvl4pPr>
            <a:lvl5pPr>
              <a:defRPr b="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315200" y="6062434"/>
            <a:ext cx="1752600" cy="646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36CD6A-E13B-46CB-A207-A3DDD367D2C7}" type="datetimeFigureOut">
              <a:rPr lang="en-US" smtClean="0"/>
              <a:t>6/12/2015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A54CE2-D6A8-44AD-A6DD-7EA8AC2897D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636CD6A-E13B-46CB-A207-A3DDD367D2C7}" type="datetimeFigureOut">
              <a:rPr lang="en-US" smtClean="0"/>
              <a:t>6/12/2015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A54CE2-D6A8-44AD-A6DD-7EA8AC2897D3}" type="slidenum">
              <a:rPr lang="en-US" smtClean="0"/>
              <a:t>‹#›</a:t>
            </a:fld>
            <a:endParaRPr lang="en-US"/>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C636CD6A-E13B-46CB-A207-A3DDD367D2C7}" type="datetimeFigureOut">
              <a:rPr lang="en-US" smtClean="0"/>
              <a:t>6/12/2015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A54CE2-D6A8-44AD-A6DD-7EA8AC2897D3}" type="slidenum">
              <a:rPr lang="en-US" smtClean="0"/>
              <a:t>‹#›</a:t>
            </a:fld>
            <a:endParaRPr lang="en-US"/>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636CD6A-E13B-46CB-A207-A3DDD367D2C7}" type="datetimeFigureOut">
              <a:rPr lang="en-US" smtClean="0"/>
              <a:t>6/12/2015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A54CE2-D6A8-44AD-A6DD-7EA8AC2897D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6CD6A-E13B-46CB-A207-A3DDD367D2C7}" type="datetimeFigureOut">
              <a:rPr lang="en-US" smtClean="0"/>
              <a:t>6/12/2015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A54CE2-D6A8-44AD-A6DD-7EA8AC2897D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36CD6A-E13B-46CB-A207-A3DDD367D2C7}" type="datetimeFigureOut">
              <a:rPr lang="en-US" smtClean="0"/>
              <a:t>6/12/2015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A54CE2-D6A8-44AD-A6DD-7EA8AC2897D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36CD6A-E13B-46CB-A207-A3DDD367D2C7}" type="datetimeFigureOut">
              <a:rPr lang="en-US" smtClean="0"/>
              <a:t>6/12/2015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A54CE2-D6A8-44AD-A6DD-7EA8AC2897D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C636CD6A-E13B-46CB-A207-A3DDD367D2C7}" type="datetimeFigureOut">
              <a:rPr lang="en-US" smtClean="0"/>
              <a:t>6/12/2015</a:t>
            </a:fld>
            <a:endParaRPr lang="en-US"/>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6EA54CE2-D6A8-44AD-A6DD-7EA8AC2897D3}" type="slidenum">
              <a:rPr lang="en-US" smtClean="0"/>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4.emf"/><Relationship Id="rId5" Type="http://schemas.openxmlformats.org/officeDocument/2006/relationships/oleObject" Target="../embeddings/Microsoft_Word_97_-_2003_Document1.doc"/><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205575"/>
            <a:ext cx="8458200" cy="2595025"/>
          </a:xfrm>
        </p:spPr>
        <p:txBody>
          <a:bodyPr>
            <a:normAutofit/>
          </a:bodyPr>
          <a:lstStyle/>
          <a:p>
            <a:r>
              <a:rPr lang="en-US" b="1" dirty="0" smtClean="0"/>
              <a:t>Crisis Communications 101</a:t>
            </a:r>
            <a:endParaRPr lang="en-US" b="1" dirty="0"/>
          </a:p>
        </p:txBody>
      </p:sp>
      <p:sp>
        <p:nvSpPr>
          <p:cNvPr id="3" name="Subtitle 2"/>
          <p:cNvSpPr>
            <a:spLocks noGrp="1"/>
          </p:cNvSpPr>
          <p:nvPr>
            <p:ph type="subTitle" idx="1"/>
          </p:nvPr>
        </p:nvSpPr>
        <p:spPr>
          <a:xfrm>
            <a:off x="914400" y="4722768"/>
            <a:ext cx="7315200" cy="1144632"/>
          </a:xfrm>
        </p:spPr>
        <p:txBody>
          <a:bodyPr/>
          <a:lstStyle/>
          <a:p>
            <a:r>
              <a:rPr lang="en-US" b="1" dirty="0" smtClean="0"/>
              <a:t>By Stephen McCauley</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401" y="5330974"/>
            <a:ext cx="2285999" cy="84122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90600"/>
            <a:ext cx="7859486" cy="2895600"/>
          </a:xfrm>
          <a:prstGeom prst="rect">
            <a:avLst/>
          </a:prstGeom>
        </p:spPr>
      </p:pic>
    </p:spTree>
    <p:extLst>
      <p:ext uri="{BB962C8B-B14F-4D97-AF65-F5344CB8AC3E}">
        <p14:creationId xmlns:p14="http://schemas.microsoft.com/office/powerpoint/2010/main" val="12726446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0"/>
            <a:ext cx="7772400" cy="1143000"/>
          </a:xfrm>
        </p:spPr>
        <p:txBody>
          <a:bodyPr/>
          <a:lstStyle/>
          <a:p>
            <a:r>
              <a:rPr lang="en-US" altLang="en-US" b="1" smtClean="0"/>
              <a:t>Crisis Types</a:t>
            </a:r>
          </a:p>
        </p:txBody>
      </p:sp>
      <p:sp>
        <p:nvSpPr>
          <p:cNvPr id="10243" name="Rectangle 3"/>
          <p:cNvSpPr>
            <a:spLocks noGrp="1" noChangeArrowheads="1"/>
          </p:cNvSpPr>
          <p:nvPr>
            <p:ph type="body" idx="1"/>
          </p:nvPr>
        </p:nvSpPr>
        <p:spPr>
          <a:xfrm>
            <a:off x="914400" y="1295400"/>
            <a:ext cx="7772400" cy="5257800"/>
          </a:xfrm>
        </p:spPr>
        <p:txBody>
          <a:bodyPr>
            <a:normAutofit/>
          </a:bodyPr>
          <a:lstStyle/>
          <a:p>
            <a:pPr marL="339725" indent="-339725">
              <a:lnSpc>
                <a:spcPct val="90000"/>
              </a:lnSpc>
              <a:buFontTx/>
              <a:buNone/>
            </a:pPr>
            <a:r>
              <a:rPr lang="en-US" altLang="en-US" sz="2800" b="1" dirty="0" smtClean="0"/>
              <a:t>Includes:</a:t>
            </a:r>
          </a:p>
          <a:p>
            <a:pPr marL="339725" indent="-339725">
              <a:lnSpc>
                <a:spcPct val="90000"/>
              </a:lnSpc>
            </a:pPr>
            <a:r>
              <a:rPr lang="en-US" altLang="en-US" sz="2800" b="1" dirty="0" smtClean="0"/>
              <a:t>Product tampering</a:t>
            </a:r>
          </a:p>
          <a:p>
            <a:pPr marL="339725" indent="-339725">
              <a:lnSpc>
                <a:spcPct val="90000"/>
              </a:lnSpc>
            </a:pPr>
            <a:r>
              <a:rPr lang="en-US" altLang="en-US" sz="2800" b="1" dirty="0" smtClean="0"/>
              <a:t>Product recall</a:t>
            </a:r>
          </a:p>
          <a:p>
            <a:pPr marL="339725" indent="-339725">
              <a:lnSpc>
                <a:spcPct val="90000"/>
              </a:lnSpc>
            </a:pPr>
            <a:r>
              <a:rPr lang="en-US" altLang="en-US" sz="2800" b="1" dirty="0" smtClean="0"/>
              <a:t>Domestic or international terrorism</a:t>
            </a:r>
          </a:p>
          <a:p>
            <a:pPr marL="339725" indent="-339725">
              <a:lnSpc>
                <a:spcPct val="90000"/>
              </a:lnSpc>
            </a:pPr>
            <a:r>
              <a:rPr lang="en-US" altLang="en-US" sz="2800" b="1" dirty="0" smtClean="0"/>
              <a:t>Acts of nature</a:t>
            </a:r>
          </a:p>
          <a:p>
            <a:pPr marL="339725" indent="-339725">
              <a:lnSpc>
                <a:spcPct val="90000"/>
              </a:lnSpc>
              <a:buFontTx/>
              <a:buNone/>
            </a:pPr>
            <a:endParaRPr lang="en-US" altLang="en-US" sz="2800" b="1" dirty="0" smtClean="0"/>
          </a:p>
          <a:p>
            <a:pPr marL="339725" indent="-339725">
              <a:lnSpc>
                <a:spcPct val="90000"/>
              </a:lnSpc>
              <a:buFontTx/>
              <a:buNone/>
            </a:pPr>
            <a:r>
              <a:rPr lang="en-US" altLang="en-US" sz="2800" b="1" dirty="0" smtClean="0"/>
              <a:t>And may also relate to:</a:t>
            </a:r>
          </a:p>
          <a:p>
            <a:pPr marL="339725" indent="-339725">
              <a:lnSpc>
                <a:spcPct val="90000"/>
              </a:lnSpc>
            </a:pPr>
            <a:r>
              <a:rPr lang="en-US" altLang="en-US" sz="2800" dirty="0" smtClean="0"/>
              <a:t>Plant accidents</a:t>
            </a:r>
          </a:p>
          <a:p>
            <a:pPr marL="339725" indent="-339725">
              <a:lnSpc>
                <a:spcPct val="90000"/>
              </a:lnSpc>
            </a:pPr>
            <a:r>
              <a:rPr lang="en-US" altLang="en-US" sz="2800" b="1" dirty="0" smtClean="0"/>
              <a:t>Environmental damage</a:t>
            </a:r>
          </a:p>
          <a:p>
            <a:pPr marL="339725" indent="-339725">
              <a:lnSpc>
                <a:spcPct val="90000"/>
              </a:lnSpc>
            </a:pPr>
            <a:r>
              <a:rPr lang="en-US" altLang="en-US" sz="2800" b="1" dirty="0" smtClean="0"/>
              <a:t>Crises of Management Misconduct</a:t>
            </a:r>
          </a:p>
        </p:txBody>
      </p:sp>
    </p:spTree>
    <p:extLst>
      <p:ext uri="{BB962C8B-B14F-4D97-AF65-F5344CB8AC3E}">
        <p14:creationId xmlns:p14="http://schemas.microsoft.com/office/powerpoint/2010/main" val="6029654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76200"/>
            <a:ext cx="9144000" cy="1143000"/>
          </a:xfrm>
        </p:spPr>
        <p:txBody>
          <a:bodyPr/>
          <a:lstStyle/>
          <a:p>
            <a:r>
              <a:rPr lang="en-US" altLang="en-US" b="1" dirty="0" smtClean="0"/>
              <a:t>Corporate Communications Crisis</a:t>
            </a:r>
          </a:p>
        </p:txBody>
      </p:sp>
      <p:sp>
        <p:nvSpPr>
          <p:cNvPr id="11267" name="Rectangle 3"/>
          <p:cNvSpPr>
            <a:spLocks noGrp="1" noChangeArrowheads="1"/>
          </p:cNvSpPr>
          <p:nvPr>
            <p:ph type="body" idx="1"/>
          </p:nvPr>
        </p:nvSpPr>
        <p:spPr>
          <a:xfrm>
            <a:off x="685800" y="1992313"/>
            <a:ext cx="7772400" cy="4114800"/>
          </a:xfrm>
        </p:spPr>
        <p:txBody>
          <a:bodyPr>
            <a:normAutofit/>
          </a:bodyPr>
          <a:lstStyle/>
          <a:p>
            <a:r>
              <a:rPr lang="en-US" altLang="en-US" sz="4800" b="1" dirty="0" smtClean="0"/>
              <a:t>The point at which organization cannot pursue its business mission.</a:t>
            </a:r>
          </a:p>
        </p:txBody>
      </p:sp>
    </p:spTree>
    <p:extLst>
      <p:ext uri="{BB962C8B-B14F-4D97-AF65-F5344CB8AC3E}">
        <p14:creationId xmlns:p14="http://schemas.microsoft.com/office/powerpoint/2010/main" val="34849809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76200"/>
            <a:ext cx="7772400" cy="1143000"/>
          </a:xfrm>
        </p:spPr>
        <p:txBody>
          <a:bodyPr/>
          <a:lstStyle/>
          <a:p>
            <a:r>
              <a:rPr lang="en-US" altLang="en-US" b="1" smtClean="0"/>
              <a:t>What is a Crisis? -- Perspective</a:t>
            </a:r>
          </a:p>
        </p:txBody>
      </p:sp>
      <p:sp>
        <p:nvSpPr>
          <p:cNvPr id="12291" name="Rectangle 3"/>
          <p:cNvSpPr>
            <a:spLocks noGrp="1" noChangeArrowheads="1"/>
          </p:cNvSpPr>
          <p:nvPr>
            <p:ph type="body" idx="1"/>
          </p:nvPr>
        </p:nvSpPr>
        <p:spPr>
          <a:xfrm>
            <a:off x="615802" y="5399087"/>
            <a:ext cx="7772400" cy="1458913"/>
          </a:xfrm>
        </p:spPr>
        <p:txBody>
          <a:bodyPr/>
          <a:lstStyle/>
          <a:p>
            <a:r>
              <a:rPr lang="en-US" altLang="en-US" b="1" dirty="0" smtClean="0"/>
              <a:t>Not all crises are destructive</a:t>
            </a:r>
          </a:p>
          <a:p>
            <a:r>
              <a:rPr lang="en-US" altLang="en-US" b="1" dirty="0" smtClean="0"/>
              <a:t>Evaluate difference between “annoy” and “destroy”</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25224" b="26700"/>
          <a:stretch/>
        </p:blipFill>
        <p:spPr>
          <a:xfrm>
            <a:off x="882502" y="1676400"/>
            <a:ext cx="7239000" cy="3474720"/>
          </a:xfrm>
          <a:prstGeom prst="rect">
            <a:avLst/>
          </a:prstGeom>
        </p:spPr>
      </p:pic>
    </p:spTree>
    <p:extLst>
      <p:ext uri="{BB962C8B-B14F-4D97-AF65-F5344CB8AC3E}">
        <p14:creationId xmlns:p14="http://schemas.microsoft.com/office/powerpoint/2010/main" val="12730679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76200"/>
            <a:ext cx="7772400" cy="1143000"/>
          </a:xfrm>
        </p:spPr>
        <p:txBody>
          <a:bodyPr/>
          <a:lstStyle/>
          <a:p>
            <a:r>
              <a:rPr lang="en-US" altLang="en-US" b="1" smtClean="0"/>
              <a:t>What is a Crisis?</a:t>
            </a:r>
          </a:p>
        </p:txBody>
      </p:sp>
      <p:sp>
        <p:nvSpPr>
          <p:cNvPr id="13315" name="Rectangle 3"/>
          <p:cNvSpPr>
            <a:spLocks noGrp="1" noChangeArrowheads="1"/>
          </p:cNvSpPr>
          <p:nvPr>
            <p:ph type="body" idx="1"/>
          </p:nvPr>
        </p:nvSpPr>
        <p:spPr>
          <a:xfrm>
            <a:off x="381000" y="5486400"/>
            <a:ext cx="7772400" cy="1066800"/>
          </a:xfrm>
        </p:spPr>
        <p:txBody>
          <a:bodyPr>
            <a:normAutofit/>
          </a:bodyPr>
          <a:lstStyle/>
          <a:p>
            <a:r>
              <a:rPr lang="en-US" altLang="en-US" b="1" dirty="0" smtClean="0"/>
              <a:t>Every crisis is identifiable yet…</a:t>
            </a:r>
          </a:p>
          <a:p>
            <a:r>
              <a:rPr lang="en-US" altLang="en-US" b="1" dirty="0" smtClean="0"/>
              <a:t>You cannot identify every possible crisis.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1288312"/>
            <a:ext cx="4114800" cy="4114800"/>
          </a:xfrm>
          <a:prstGeom prst="rect">
            <a:avLst/>
          </a:prstGeom>
        </p:spPr>
      </p:pic>
    </p:spTree>
    <p:extLst>
      <p:ext uri="{BB962C8B-B14F-4D97-AF65-F5344CB8AC3E}">
        <p14:creationId xmlns:p14="http://schemas.microsoft.com/office/powerpoint/2010/main" val="6636296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0"/>
            <a:ext cx="7772400" cy="1143000"/>
          </a:xfrm>
        </p:spPr>
        <p:txBody>
          <a:bodyPr/>
          <a:lstStyle/>
          <a:p>
            <a:r>
              <a:rPr lang="en-US" altLang="en-US" b="1" dirty="0" smtClean="0"/>
              <a:t>Audiences</a:t>
            </a:r>
          </a:p>
        </p:txBody>
      </p:sp>
      <p:sp>
        <p:nvSpPr>
          <p:cNvPr id="14339" name="Rectangle 3"/>
          <p:cNvSpPr>
            <a:spLocks noGrp="1" noChangeArrowheads="1"/>
          </p:cNvSpPr>
          <p:nvPr>
            <p:ph type="body" idx="1"/>
          </p:nvPr>
        </p:nvSpPr>
        <p:spPr>
          <a:xfrm>
            <a:off x="762000" y="1371600"/>
            <a:ext cx="7772400" cy="4953000"/>
          </a:xfrm>
        </p:spPr>
        <p:txBody>
          <a:bodyPr>
            <a:noAutofit/>
          </a:bodyPr>
          <a:lstStyle/>
          <a:p>
            <a:pPr marL="339725" indent="-339725">
              <a:lnSpc>
                <a:spcPct val="90000"/>
              </a:lnSpc>
            </a:pPr>
            <a:r>
              <a:rPr lang="en-US" altLang="en-US" sz="3200" b="1" dirty="0" smtClean="0"/>
              <a:t>Consumers – domestic and international</a:t>
            </a:r>
          </a:p>
          <a:p>
            <a:pPr marL="339725" indent="-339725">
              <a:lnSpc>
                <a:spcPct val="90000"/>
              </a:lnSpc>
            </a:pPr>
            <a:r>
              <a:rPr lang="en-US" altLang="en-US" sz="3200" b="1" dirty="0" smtClean="0"/>
              <a:t>Trade partners</a:t>
            </a:r>
          </a:p>
          <a:p>
            <a:pPr marL="339725" indent="-339725">
              <a:lnSpc>
                <a:spcPct val="90000"/>
              </a:lnSpc>
            </a:pPr>
            <a:r>
              <a:rPr lang="en-US" altLang="en-US" sz="3200" b="1" dirty="0" smtClean="0"/>
              <a:t>Employees/retirees &amp; their families</a:t>
            </a:r>
          </a:p>
          <a:p>
            <a:pPr marL="339725" indent="-339725">
              <a:lnSpc>
                <a:spcPct val="90000"/>
              </a:lnSpc>
            </a:pPr>
            <a:r>
              <a:rPr lang="en-US" altLang="en-US" sz="3200" b="1" dirty="0" smtClean="0"/>
              <a:t>Shareholders</a:t>
            </a:r>
          </a:p>
          <a:p>
            <a:pPr marL="339725" indent="-339725">
              <a:lnSpc>
                <a:spcPct val="90000"/>
              </a:lnSpc>
            </a:pPr>
            <a:r>
              <a:rPr lang="en-US" altLang="en-US" sz="3200" b="1" dirty="0" smtClean="0"/>
              <a:t>Competitors</a:t>
            </a:r>
          </a:p>
          <a:p>
            <a:pPr marL="339725" indent="-339725">
              <a:lnSpc>
                <a:spcPct val="90000"/>
              </a:lnSpc>
            </a:pPr>
            <a:r>
              <a:rPr lang="en-US" altLang="en-US" sz="3200" b="1" dirty="0" smtClean="0"/>
              <a:t>Regulators</a:t>
            </a:r>
          </a:p>
          <a:p>
            <a:pPr marL="339725" indent="-339725">
              <a:lnSpc>
                <a:spcPct val="90000"/>
              </a:lnSpc>
            </a:pPr>
            <a:r>
              <a:rPr lang="en-US" altLang="en-US" sz="3200" b="1" dirty="0" smtClean="0"/>
              <a:t>Federal and state legislators</a:t>
            </a:r>
          </a:p>
          <a:p>
            <a:pPr marL="339725" indent="-339725">
              <a:lnSpc>
                <a:spcPct val="90000"/>
              </a:lnSpc>
            </a:pPr>
            <a:r>
              <a:rPr lang="en-US" altLang="en-US" sz="3200" b="1" dirty="0" smtClean="0"/>
              <a:t>Community leaders</a:t>
            </a:r>
          </a:p>
          <a:p>
            <a:pPr marL="339725" indent="-339725">
              <a:lnSpc>
                <a:spcPct val="90000"/>
              </a:lnSpc>
            </a:pPr>
            <a:r>
              <a:rPr lang="en-US" altLang="en-US" sz="3200" b="1" dirty="0" smtClean="0"/>
              <a:t>Other opinion leaders</a:t>
            </a:r>
          </a:p>
        </p:txBody>
      </p:sp>
    </p:spTree>
    <p:extLst>
      <p:ext uri="{BB962C8B-B14F-4D97-AF65-F5344CB8AC3E}">
        <p14:creationId xmlns:p14="http://schemas.microsoft.com/office/powerpoint/2010/main" val="260394223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76200"/>
            <a:ext cx="7772400" cy="1143000"/>
          </a:xfrm>
        </p:spPr>
        <p:txBody>
          <a:bodyPr/>
          <a:lstStyle/>
          <a:p>
            <a:r>
              <a:rPr lang="en-US" altLang="en-US" b="1" smtClean="0"/>
              <a:t>Defining Parameters of a Crisis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466471"/>
            <a:ext cx="6705600" cy="4475988"/>
          </a:xfrm>
          <a:prstGeom prst="rect">
            <a:avLst/>
          </a:prstGeom>
        </p:spPr>
      </p:pic>
    </p:spTree>
    <p:extLst>
      <p:ext uri="{BB962C8B-B14F-4D97-AF65-F5344CB8AC3E}">
        <p14:creationId xmlns:p14="http://schemas.microsoft.com/office/powerpoint/2010/main" val="28346246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09600" y="0"/>
            <a:ext cx="7772400" cy="1143000"/>
          </a:xfrm>
        </p:spPr>
        <p:txBody>
          <a:bodyPr/>
          <a:lstStyle/>
          <a:p>
            <a:r>
              <a:rPr lang="en-US" altLang="en-US" b="1" dirty="0" smtClean="0"/>
              <a:t>Defining Parameters</a:t>
            </a:r>
            <a:endParaRPr lang="en-US" altLang="en-US" dirty="0" smtClean="0"/>
          </a:p>
        </p:txBody>
      </p:sp>
      <p:graphicFrame>
        <p:nvGraphicFramePr>
          <p:cNvPr id="16387" name="Object 3"/>
          <p:cNvGraphicFramePr>
            <a:graphicFrameLocks noGrp="1" noChangeAspect="1"/>
          </p:cNvGraphicFramePr>
          <p:nvPr>
            <p:ph idx="1"/>
            <p:extLst>
              <p:ext uri="{D42A27DB-BD31-4B8C-83A1-F6EECF244321}">
                <p14:modId xmlns:p14="http://schemas.microsoft.com/office/powerpoint/2010/main" val="1011681590"/>
              </p:ext>
            </p:extLst>
          </p:nvPr>
        </p:nvGraphicFramePr>
        <p:xfrm>
          <a:off x="533400" y="1447800"/>
          <a:ext cx="7162800" cy="4829175"/>
        </p:xfrm>
        <a:graphic>
          <a:graphicData uri="http://schemas.openxmlformats.org/presentationml/2006/ole">
            <mc:AlternateContent xmlns:mc="http://schemas.openxmlformats.org/markup-compatibility/2006">
              <mc:Choice xmlns:v="urn:schemas-microsoft-com:vml" Requires="v">
                <p:oleObj spid="_x0000_s1047" name="Document" r:id="rId5" imgW="5627562" imgH="4659112" progId="Word.Document.8">
                  <p:embed/>
                </p:oleObj>
              </mc:Choice>
              <mc:Fallback>
                <p:oleObj name="Document" r:id="rId5" imgW="5627562" imgH="4659112" progId="Word.Document.8">
                  <p:embed/>
                  <p:pic>
                    <p:nvPicPr>
                      <p:cNvPr id="0" name=""/>
                      <p:cNvPicPr>
                        <a:picLocks noChangeAspect="1" noChangeArrowheads="1"/>
                      </p:cNvPicPr>
                      <p:nvPr/>
                    </p:nvPicPr>
                    <p:blipFill>
                      <a:blip r:embed="rId6"/>
                      <a:srcRect/>
                      <a:stretch>
                        <a:fillRect/>
                      </a:stretch>
                    </p:blipFill>
                    <p:spPr bwMode="auto">
                      <a:xfrm>
                        <a:off x="533400" y="1447800"/>
                        <a:ext cx="7162800" cy="4829175"/>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764303138"/>
      </p:ext>
    </p:extLst>
  </p:cSld>
  <p:clrMapOvr>
    <a:masterClrMapping/>
  </p:clrMapOvr>
  <p:transition spd="med">
    <p:check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0"/>
            <a:ext cx="7772400" cy="1143000"/>
          </a:xfrm>
        </p:spPr>
        <p:txBody>
          <a:bodyPr/>
          <a:lstStyle/>
          <a:p>
            <a:r>
              <a:rPr lang="en-US" altLang="en-US" b="1" smtClean="0"/>
              <a:t>Core Forces Shaping the Issue</a:t>
            </a:r>
          </a:p>
        </p:txBody>
      </p:sp>
      <p:graphicFrame>
        <p:nvGraphicFramePr>
          <p:cNvPr id="2" name="Diagram 1"/>
          <p:cNvGraphicFramePr/>
          <p:nvPr>
            <p:extLst>
              <p:ext uri="{D42A27DB-BD31-4B8C-83A1-F6EECF244321}">
                <p14:modId xmlns:p14="http://schemas.microsoft.com/office/powerpoint/2010/main" val="2078518507"/>
              </p:ext>
            </p:extLst>
          </p:nvPr>
        </p:nvGraphicFramePr>
        <p:xfrm>
          <a:off x="685800" y="1447800"/>
          <a:ext cx="7620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11019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5640608"/>
            <a:ext cx="7315200" cy="1293592"/>
          </a:xfrm>
        </p:spPr>
        <p:txBody>
          <a:bodyPr>
            <a:normAutofit fontScale="90000"/>
          </a:bodyPr>
          <a:lstStyle/>
          <a:p>
            <a:r>
              <a:rPr lang="en-US" b="1" dirty="0" smtClean="0"/>
              <a:t>Learning From Other’s Mistakes</a:t>
            </a:r>
            <a:endParaRPr lang="en-US"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533400"/>
            <a:ext cx="6096000" cy="4706112"/>
          </a:xfrm>
          <a:prstGeom prst="rect">
            <a:avLst/>
          </a:prstGeom>
        </p:spPr>
      </p:pic>
    </p:spTree>
    <p:extLst>
      <p:ext uri="{BB962C8B-B14F-4D97-AF65-F5344CB8AC3E}">
        <p14:creationId xmlns:p14="http://schemas.microsoft.com/office/powerpoint/2010/main" val="3555781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Familiar with Facts</a:t>
            </a:r>
            <a:endParaRPr lang="en-US"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3" r="35002"/>
          <a:stretch/>
        </p:blipFill>
        <p:spPr>
          <a:xfrm>
            <a:off x="748011" y="1828800"/>
            <a:ext cx="7481589" cy="4032579"/>
          </a:xfrm>
        </p:spPr>
      </p:pic>
    </p:spTree>
    <p:extLst>
      <p:ext uri="{BB962C8B-B14F-4D97-AF65-F5344CB8AC3E}">
        <p14:creationId xmlns:p14="http://schemas.microsoft.com/office/powerpoint/2010/main" val="2412179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Our Industry is Ripe for Crises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5880899"/>
              </p:ext>
            </p:extLst>
          </p:nvPr>
        </p:nvGraphicFramePr>
        <p:xfrm>
          <a:off x="304800" y="1447800"/>
          <a:ext cx="77724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96426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Not Prepared to State Clear Position</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07289" y="1219200"/>
            <a:ext cx="7017605" cy="4800600"/>
          </a:xfrm>
        </p:spPr>
      </p:pic>
    </p:spTree>
    <p:extLst>
      <p:ext uri="{BB962C8B-B14F-4D97-AF65-F5344CB8AC3E}">
        <p14:creationId xmlns:p14="http://schemas.microsoft.com/office/powerpoint/2010/main" val="2946319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Individuals Tell Conflicting Stories</a:t>
            </a:r>
            <a:endParaRPr lang="en-US"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b="5943"/>
          <a:stretch/>
        </p:blipFill>
        <p:spPr>
          <a:xfrm>
            <a:off x="1012513" y="1371600"/>
            <a:ext cx="7118974" cy="4572000"/>
          </a:xfrm>
        </p:spPr>
      </p:pic>
    </p:spTree>
    <p:extLst>
      <p:ext uri="{BB962C8B-B14F-4D97-AF65-F5344CB8AC3E}">
        <p14:creationId xmlns:p14="http://schemas.microsoft.com/office/powerpoint/2010/main" val="1078200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 Materials to Support Position</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2902" y="1600200"/>
            <a:ext cx="7309098" cy="4121852"/>
          </a:xfrm>
        </p:spPr>
      </p:pic>
    </p:spTree>
    <p:extLst>
      <p:ext uri="{BB962C8B-B14F-4D97-AF65-F5344CB8AC3E}">
        <p14:creationId xmlns:p14="http://schemas.microsoft.com/office/powerpoint/2010/main" val="3660940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Media Inquiries Ignored</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2438400"/>
            <a:ext cx="8016238" cy="2087562"/>
          </a:xfrm>
        </p:spPr>
      </p:pic>
    </p:spTree>
    <p:extLst>
      <p:ext uri="{BB962C8B-B14F-4D97-AF65-F5344CB8AC3E}">
        <p14:creationId xmlns:p14="http://schemas.microsoft.com/office/powerpoint/2010/main" val="2121708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4486" y="1371600"/>
            <a:ext cx="4637314" cy="5410200"/>
          </a:xfrm>
        </p:spPr>
      </p:pic>
    </p:spTree>
    <p:extLst>
      <p:ext uri="{BB962C8B-B14F-4D97-AF65-F5344CB8AC3E}">
        <p14:creationId xmlns:p14="http://schemas.microsoft.com/office/powerpoint/2010/main" val="23094350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0"/>
            <a:ext cx="7772400" cy="1143000"/>
          </a:xfrm>
        </p:spPr>
        <p:txBody>
          <a:bodyPr/>
          <a:lstStyle/>
          <a:p>
            <a:r>
              <a:rPr lang="en-US" altLang="en-US" b="1" smtClean="0"/>
              <a:t>Why Have a Plan?</a:t>
            </a:r>
          </a:p>
        </p:txBody>
      </p:sp>
      <p:graphicFrame>
        <p:nvGraphicFramePr>
          <p:cNvPr id="3" name="Diagram 2"/>
          <p:cNvGraphicFramePr/>
          <p:nvPr>
            <p:extLst>
              <p:ext uri="{D42A27DB-BD31-4B8C-83A1-F6EECF244321}">
                <p14:modId xmlns:p14="http://schemas.microsoft.com/office/powerpoint/2010/main" val="2832339529"/>
              </p:ext>
            </p:extLst>
          </p:nvPr>
        </p:nvGraphicFramePr>
        <p:xfrm>
          <a:off x="4572000" y="2209800"/>
          <a:ext cx="4343400" cy="292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Content Placeholder 4"/>
          <p:cNvPicPr>
            <a:picLocks noGrp="1" noChangeAspect="1"/>
          </p:cNvPicPr>
          <p:nvPr>
            <p:ph idx="1"/>
          </p:nvPr>
        </p:nvPicPr>
        <p:blipFill rotWithShape="1">
          <a:blip r:embed="rId8" cstate="print">
            <a:extLst>
              <a:ext uri="{28A0092B-C50C-407E-A947-70E740481C1C}">
                <a14:useLocalDpi xmlns:a14="http://schemas.microsoft.com/office/drawing/2010/main" val="0"/>
              </a:ext>
            </a:extLst>
          </a:blip>
          <a:srcRect t="2352" b="9411"/>
          <a:stretch/>
        </p:blipFill>
        <p:spPr>
          <a:xfrm>
            <a:off x="304800" y="2362200"/>
            <a:ext cx="3962400" cy="2743200"/>
          </a:xfrm>
        </p:spPr>
      </p:pic>
    </p:spTree>
    <p:extLst>
      <p:ext uri="{BB962C8B-B14F-4D97-AF65-F5344CB8AC3E}">
        <p14:creationId xmlns:p14="http://schemas.microsoft.com/office/powerpoint/2010/main" val="1632586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0"/>
            <a:ext cx="7772400" cy="1143000"/>
          </a:xfrm>
        </p:spPr>
        <p:txBody>
          <a:bodyPr/>
          <a:lstStyle/>
          <a:p>
            <a:r>
              <a:rPr lang="en-US" altLang="en-US" b="1" smtClean="0"/>
              <a:t>What Can a Plan Do?</a:t>
            </a:r>
          </a:p>
        </p:txBody>
      </p:sp>
      <p:graphicFrame>
        <p:nvGraphicFramePr>
          <p:cNvPr id="2" name="Diagram 1"/>
          <p:cNvGraphicFramePr/>
          <p:nvPr>
            <p:extLst>
              <p:ext uri="{D42A27DB-BD31-4B8C-83A1-F6EECF244321}">
                <p14:modId xmlns:p14="http://schemas.microsoft.com/office/powerpoint/2010/main" val="1566666782"/>
              </p:ext>
            </p:extLst>
          </p:nvPr>
        </p:nvGraphicFramePr>
        <p:xfrm>
          <a:off x="914400" y="1371600"/>
          <a:ext cx="6629400" cy="452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067577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76200"/>
            <a:ext cx="7772400" cy="1143000"/>
          </a:xfrm>
        </p:spPr>
        <p:txBody>
          <a:bodyPr/>
          <a:lstStyle/>
          <a:p>
            <a:r>
              <a:rPr lang="en-US" altLang="en-US" b="1" smtClean="0"/>
              <a:t>What’s in the Plan?</a:t>
            </a:r>
          </a:p>
        </p:txBody>
      </p:sp>
      <p:graphicFrame>
        <p:nvGraphicFramePr>
          <p:cNvPr id="2" name="Diagram 1"/>
          <p:cNvGraphicFramePr/>
          <p:nvPr>
            <p:extLst>
              <p:ext uri="{D42A27DB-BD31-4B8C-83A1-F6EECF244321}">
                <p14:modId xmlns:p14="http://schemas.microsoft.com/office/powerpoint/2010/main" val="721753806"/>
              </p:ext>
            </p:extLst>
          </p:nvPr>
        </p:nvGraphicFramePr>
        <p:xfrm>
          <a:off x="381000" y="1371600"/>
          <a:ext cx="8667307"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646471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0"/>
            <a:ext cx="7772400" cy="1143000"/>
          </a:xfrm>
        </p:spPr>
        <p:txBody>
          <a:bodyPr/>
          <a:lstStyle/>
          <a:p>
            <a:r>
              <a:rPr lang="en-US" altLang="en-US" b="1" smtClean="0"/>
              <a:t>Is the Plan Enough?</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600200"/>
            <a:ext cx="6893978" cy="4211423"/>
          </a:xfrm>
          <a:prstGeom prst="rect">
            <a:avLst/>
          </a:prstGeom>
        </p:spPr>
      </p:pic>
    </p:spTree>
    <p:extLst>
      <p:ext uri="{BB962C8B-B14F-4D97-AF65-F5344CB8AC3E}">
        <p14:creationId xmlns:p14="http://schemas.microsoft.com/office/powerpoint/2010/main" val="16704217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Top 10 Principles for All Crises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1820862"/>
            <a:ext cx="7315200" cy="4114800"/>
          </a:xfrm>
        </p:spPr>
      </p:pic>
    </p:spTree>
    <p:extLst>
      <p:ext uri="{BB962C8B-B14F-4D97-AF65-F5344CB8AC3E}">
        <p14:creationId xmlns:p14="http://schemas.microsoft.com/office/powerpoint/2010/main" val="3324578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Lack of Knowledge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43200" y="1828800"/>
            <a:ext cx="3401642" cy="4432443"/>
          </a:xfrm>
        </p:spPr>
      </p:pic>
    </p:spTree>
    <p:extLst>
      <p:ext uri="{BB962C8B-B14F-4D97-AF65-F5344CB8AC3E}">
        <p14:creationId xmlns:p14="http://schemas.microsoft.com/office/powerpoint/2010/main" val="40722013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#10</a:t>
            </a:r>
            <a:br>
              <a:rPr lang="en-US" dirty="0" smtClean="0"/>
            </a:br>
            <a:r>
              <a:rPr lang="en-US" dirty="0" smtClean="0"/>
              <a:t>Be Prepared</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1447800"/>
            <a:ext cx="5771816" cy="4860925"/>
          </a:xfrm>
        </p:spPr>
      </p:pic>
    </p:spTree>
    <p:extLst>
      <p:ext uri="{BB962C8B-B14F-4D97-AF65-F5344CB8AC3E}">
        <p14:creationId xmlns:p14="http://schemas.microsoft.com/office/powerpoint/2010/main" val="3712897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#9</a:t>
            </a:r>
            <a:br>
              <a:rPr lang="en-US" dirty="0" smtClean="0"/>
            </a:br>
            <a:r>
              <a:rPr lang="en-US" dirty="0" smtClean="0"/>
              <a:t>Act Immediately</a:t>
            </a:r>
            <a:endParaRPr lang="en-US" dirty="0"/>
          </a:p>
        </p:txBody>
      </p:sp>
      <p:sp>
        <p:nvSpPr>
          <p:cNvPr id="3" name="Content Placeholder 2"/>
          <p:cNvSpPr>
            <a:spLocks noGrp="1"/>
          </p:cNvSpPr>
          <p:nvPr>
            <p:ph idx="1"/>
          </p:nvPr>
        </p:nvSpPr>
        <p:spPr>
          <a:xfrm>
            <a:off x="914400" y="1447801"/>
            <a:ext cx="7315200" cy="914399"/>
          </a:xfrm>
        </p:spPr>
        <p:txBody>
          <a:bodyPr/>
          <a:lstStyle/>
          <a:p>
            <a:r>
              <a:rPr lang="en-US" dirty="0" smtClean="0"/>
              <a:t>Find out as much as possible about what happened and why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1981200"/>
            <a:ext cx="4724400" cy="4724400"/>
          </a:xfrm>
          <a:prstGeom prst="rect">
            <a:avLst/>
          </a:prstGeom>
        </p:spPr>
      </p:pic>
    </p:spTree>
    <p:extLst>
      <p:ext uri="{BB962C8B-B14F-4D97-AF65-F5344CB8AC3E}">
        <p14:creationId xmlns:p14="http://schemas.microsoft.com/office/powerpoint/2010/main" val="30295315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#8</a:t>
            </a:r>
            <a:br>
              <a:rPr lang="en-US" dirty="0" smtClean="0"/>
            </a:br>
            <a:r>
              <a:rPr lang="en-US" dirty="0" smtClean="0"/>
              <a:t>Don’t Allow For Surprises</a:t>
            </a:r>
            <a:endParaRPr lang="en-US" dirty="0"/>
          </a:p>
        </p:txBody>
      </p:sp>
      <p:sp>
        <p:nvSpPr>
          <p:cNvPr id="3" name="Content Placeholder 2"/>
          <p:cNvSpPr>
            <a:spLocks noGrp="1"/>
          </p:cNvSpPr>
          <p:nvPr>
            <p:ph idx="1"/>
          </p:nvPr>
        </p:nvSpPr>
        <p:spPr/>
        <p:txBody>
          <a:bodyPr/>
          <a:lstStyle/>
          <a:p>
            <a:r>
              <a:rPr lang="en-US" dirty="0" smtClean="0"/>
              <a:t>Share all possible information quickly</a:t>
            </a:r>
            <a:endParaRPr lang="en-US" dirty="0"/>
          </a:p>
        </p:txBody>
      </p:sp>
      <p:pic>
        <p:nvPicPr>
          <p:cNvPr id="4" name="Picture 3"/>
          <p:cNvPicPr>
            <a:picLocks noChangeAspect="1"/>
          </p:cNvPicPr>
          <p:nvPr/>
        </p:nvPicPr>
        <p:blipFill>
          <a:blip cstate="print">
            <a:extLst>
              <a:ext uri="{28A0092B-C50C-407E-A947-70E740481C1C}">
                <a14:useLocalDpi xmlns:a14="http://schemas.microsoft.com/office/drawing/2010/main" val="0"/>
              </a:ext>
            </a:extLst>
          </a:blip>
          <a:stretch>
            <a:fillRect/>
          </a:stretch>
        </p:blipFill>
        <p:spPr>
          <a:xfrm>
            <a:off x="1594022" y="2057400"/>
            <a:ext cx="5035378" cy="4657725"/>
          </a:xfrm>
          <a:prstGeom prst="rect">
            <a:avLst/>
          </a:prstGeom>
        </p:spPr>
      </p:pic>
    </p:spTree>
    <p:extLst>
      <p:ext uri="{BB962C8B-B14F-4D97-AF65-F5344CB8AC3E}">
        <p14:creationId xmlns:p14="http://schemas.microsoft.com/office/powerpoint/2010/main" val="38576952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#7</a:t>
            </a:r>
            <a:br>
              <a:rPr lang="en-US" dirty="0" smtClean="0"/>
            </a:br>
            <a:r>
              <a:rPr lang="en-US" dirty="0" smtClean="0"/>
              <a:t>Demonstrate Empathy</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1985454"/>
            <a:ext cx="7315200" cy="3785616"/>
          </a:xfrm>
        </p:spPr>
      </p:pic>
    </p:spTree>
    <p:extLst>
      <p:ext uri="{BB962C8B-B14F-4D97-AF65-F5344CB8AC3E}">
        <p14:creationId xmlns:p14="http://schemas.microsoft.com/office/powerpoint/2010/main" val="4025853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#6</a:t>
            </a:r>
            <a:br>
              <a:rPr lang="en-US" dirty="0" smtClean="0"/>
            </a:br>
            <a:r>
              <a:rPr lang="en-US" dirty="0" smtClean="0"/>
              <a:t>Do Not Overreact</a:t>
            </a:r>
            <a:endParaRPr lang="en-US" dirty="0"/>
          </a:p>
        </p:txBody>
      </p:sp>
      <p:sp>
        <p:nvSpPr>
          <p:cNvPr id="3" name="Content Placeholder 2"/>
          <p:cNvSpPr>
            <a:spLocks noGrp="1"/>
          </p:cNvSpPr>
          <p:nvPr>
            <p:ph idx="1"/>
          </p:nvPr>
        </p:nvSpPr>
        <p:spPr/>
        <p:txBody>
          <a:bodyPr/>
          <a:lstStyle/>
          <a:p>
            <a:pPr lvl="0"/>
            <a:r>
              <a:rPr lang="en-US" dirty="0" smtClean="0"/>
              <a:t>Different </a:t>
            </a:r>
            <a:r>
              <a:rPr lang="en-US" dirty="0"/>
              <a:t>issues demand different levels of response – and in some cases, no response at all.</a:t>
            </a:r>
          </a:p>
          <a:p>
            <a:endParaRPr lang="en-US" dirty="0"/>
          </a:p>
        </p:txBody>
      </p:sp>
      <p:pic>
        <p:nvPicPr>
          <p:cNvPr id="4" name="Picture 3"/>
          <p:cNvPicPr>
            <a:picLocks noChangeAspect="1"/>
          </p:cNvPicPr>
          <p:nvPr/>
        </p:nvPicPr>
        <p:blipFill>
          <a:blip>
            <a:extLst>
              <a:ext uri="{28A0092B-C50C-407E-A947-70E740481C1C}">
                <a14:useLocalDpi xmlns:a14="http://schemas.microsoft.com/office/drawing/2010/main" val="0"/>
              </a:ext>
            </a:extLst>
          </a:blip>
          <a:stretch>
            <a:fillRect/>
          </a:stretch>
        </p:blipFill>
        <p:spPr>
          <a:xfrm>
            <a:off x="1676400" y="2312668"/>
            <a:ext cx="4999812" cy="4185557"/>
          </a:xfrm>
          <a:prstGeom prst="rect">
            <a:avLst/>
          </a:prstGeom>
        </p:spPr>
      </p:pic>
    </p:spTree>
    <p:extLst>
      <p:ext uri="{BB962C8B-B14F-4D97-AF65-F5344CB8AC3E}">
        <p14:creationId xmlns:p14="http://schemas.microsoft.com/office/powerpoint/2010/main" val="10240349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a:t>
            </a:r>
            <a:br>
              <a:rPr lang="en-US" dirty="0" smtClean="0"/>
            </a:br>
            <a:r>
              <a:rPr lang="en-US" dirty="0" smtClean="0"/>
              <a:t>Tell the Truth</a:t>
            </a:r>
            <a:endParaRPr lang="en-US" dirty="0"/>
          </a:p>
        </p:txBody>
      </p:sp>
      <p:sp>
        <p:nvSpPr>
          <p:cNvPr id="3" name="Content Placeholder 2"/>
          <p:cNvSpPr>
            <a:spLocks noGrp="1"/>
          </p:cNvSpPr>
          <p:nvPr>
            <p:ph idx="1"/>
          </p:nvPr>
        </p:nvSpPr>
        <p:spPr/>
        <p:txBody>
          <a:bodyPr/>
          <a:lstStyle/>
          <a:p>
            <a:pPr lvl="0"/>
            <a:r>
              <a:rPr lang="en-US" dirty="0" smtClean="0"/>
              <a:t>Be </a:t>
            </a:r>
            <a:r>
              <a:rPr lang="en-US" dirty="0"/>
              <a:t>transparent. Communicate the facts honestly and clearly.</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7444" y="2346960"/>
            <a:ext cx="5353756" cy="4130040"/>
          </a:xfrm>
          <a:prstGeom prst="rect">
            <a:avLst/>
          </a:prstGeom>
        </p:spPr>
      </p:pic>
    </p:spTree>
    <p:extLst>
      <p:ext uri="{BB962C8B-B14F-4D97-AF65-F5344CB8AC3E}">
        <p14:creationId xmlns:p14="http://schemas.microsoft.com/office/powerpoint/2010/main" val="26752674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#4</a:t>
            </a:r>
            <a:br>
              <a:rPr lang="en-US" dirty="0" smtClean="0"/>
            </a:br>
            <a:r>
              <a:rPr lang="en-US" dirty="0" smtClean="0"/>
              <a:t>Never Speculate</a:t>
            </a:r>
            <a:endParaRPr lang="en-US" dirty="0"/>
          </a:p>
        </p:txBody>
      </p:sp>
      <p:sp>
        <p:nvSpPr>
          <p:cNvPr id="3" name="Content Placeholder 2"/>
          <p:cNvSpPr>
            <a:spLocks noGrp="1"/>
          </p:cNvSpPr>
          <p:nvPr>
            <p:ph idx="1"/>
          </p:nvPr>
        </p:nvSpPr>
        <p:spPr/>
        <p:txBody>
          <a:bodyPr/>
          <a:lstStyle/>
          <a:p>
            <a:pPr lvl="0"/>
            <a:r>
              <a:rPr lang="en-US" dirty="0" smtClean="0"/>
              <a:t>Share </a:t>
            </a:r>
            <a:r>
              <a:rPr lang="en-US" dirty="0"/>
              <a:t>only verified, factual information.</a:t>
            </a:r>
          </a:p>
          <a:p>
            <a:endParaRPr lang="en-US" dirty="0"/>
          </a:p>
        </p:txBody>
      </p:sp>
      <p:pic>
        <p:nvPicPr>
          <p:cNvPr id="4" name="Picture 3"/>
          <p:cNvPicPr>
            <a:picLocks noChangeAspect="1"/>
          </p:cNvPicPr>
          <p:nvPr/>
        </p:nvPicPr>
        <p:blipFill>
          <a:blip cstate="print">
            <a:extLst>
              <a:ext uri="{28A0092B-C50C-407E-A947-70E740481C1C}">
                <a14:useLocalDpi xmlns:a14="http://schemas.microsoft.com/office/drawing/2010/main" val="0"/>
              </a:ext>
            </a:extLst>
          </a:blip>
          <a:stretch>
            <a:fillRect/>
          </a:stretch>
        </p:blipFill>
        <p:spPr>
          <a:xfrm>
            <a:off x="853440" y="2254250"/>
            <a:ext cx="7574280" cy="3155950"/>
          </a:xfrm>
          <a:prstGeom prst="rect">
            <a:avLst/>
          </a:prstGeom>
        </p:spPr>
      </p:pic>
    </p:spTree>
    <p:extLst>
      <p:ext uri="{BB962C8B-B14F-4D97-AF65-F5344CB8AC3E}">
        <p14:creationId xmlns:p14="http://schemas.microsoft.com/office/powerpoint/2010/main" val="5985501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a:t>
            </a:r>
            <a:br>
              <a:rPr lang="en-US" dirty="0" smtClean="0"/>
            </a:br>
            <a:r>
              <a:rPr lang="en-US" dirty="0" smtClean="0"/>
              <a:t>Be Prepared for the Illogical</a:t>
            </a:r>
            <a:endParaRPr lang="en-US" dirty="0"/>
          </a:p>
        </p:txBody>
      </p:sp>
      <p:sp>
        <p:nvSpPr>
          <p:cNvPr id="3" name="Content Placeholder 2"/>
          <p:cNvSpPr>
            <a:spLocks noGrp="1"/>
          </p:cNvSpPr>
          <p:nvPr>
            <p:ph idx="1"/>
          </p:nvPr>
        </p:nvSpPr>
        <p:spPr/>
        <p:txBody>
          <a:bodyPr/>
          <a:lstStyle/>
          <a:p>
            <a:pPr marL="45720" lvl="0" indent="0">
              <a:buNone/>
            </a:pPr>
            <a:r>
              <a:rPr lang="en-US" dirty="0" smtClean="0"/>
              <a:t>Especially when </a:t>
            </a:r>
            <a:r>
              <a:rPr lang="en-US" dirty="0"/>
              <a:t>dealing with consumers and the media.</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2007870"/>
            <a:ext cx="6195080" cy="4621530"/>
          </a:xfrm>
          <a:prstGeom prst="rect">
            <a:avLst/>
          </a:prstGeom>
        </p:spPr>
      </p:pic>
    </p:spTree>
    <p:extLst>
      <p:ext uri="{BB962C8B-B14F-4D97-AF65-F5344CB8AC3E}">
        <p14:creationId xmlns:p14="http://schemas.microsoft.com/office/powerpoint/2010/main" val="28411809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Deal with Perceptions As Realities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56022" y="1447800"/>
            <a:ext cx="6231955" cy="4860925"/>
          </a:xfrm>
        </p:spPr>
      </p:pic>
    </p:spTree>
    <p:extLst>
      <p:ext uri="{BB962C8B-B14F-4D97-AF65-F5344CB8AC3E}">
        <p14:creationId xmlns:p14="http://schemas.microsoft.com/office/powerpoint/2010/main" val="33136395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#1   Be Willing To Do </a:t>
            </a:r>
            <a:br>
              <a:rPr lang="en-US" dirty="0" smtClean="0"/>
            </a:br>
            <a:r>
              <a:rPr lang="en-US" dirty="0" smtClean="0"/>
              <a:t>More Than Expected</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465262"/>
            <a:ext cx="6014086" cy="5011738"/>
          </a:xfrm>
        </p:spPr>
      </p:pic>
    </p:spTree>
    <p:extLst>
      <p:ext uri="{BB962C8B-B14F-4D97-AF65-F5344CB8AC3E}">
        <p14:creationId xmlns:p14="http://schemas.microsoft.com/office/powerpoint/2010/main" val="1733463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Lack of Trust</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48299" y="1905000"/>
            <a:ext cx="4202267" cy="4191000"/>
          </a:xfrm>
        </p:spPr>
      </p:pic>
    </p:spTree>
    <p:extLst>
      <p:ext uri="{BB962C8B-B14F-4D97-AF65-F5344CB8AC3E}">
        <p14:creationId xmlns:p14="http://schemas.microsoft.com/office/powerpoint/2010/main" val="254065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205575"/>
            <a:ext cx="8458200" cy="2595025"/>
          </a:xfrm>
        </p:spPr>
        <p:txBody>
          <a:bodyPr>
            <a:normAutofit/>
          </a:bodyPr>
          <a:lstStyle/>
          <a:p>
            <a:r>
              <a:rPr lang="en-US" b="1" dirty="0" smtClean="0"/>
              <a:t>Crisis Communications 101</a:t>
            </a:r>
            <a:endParaRPr lang="en-US" b="1" dirty="0"/>
          </a:p>
        </p:txBody>
      </p:sp>
      <p:sp>
        <p:nvSpPr>
          <p:cNvPr id="3" name="Subtitle 2"/>
          <p:cNvSpPr>
            <a:spLocks noGrp="1"/>
          </p:cNvSpPr>
          <p:nvPr>
            <p:ph type="subTitle" idx="1"/>
          </p:nvPr>
        </p:nvSpPr>
        <p:spPr>
          <a:xfrm>
            <a:off x="914400" y="4722768"/>
            <a:ext cx="7315200" cy="1144632"/>
          </a:xfrm>
        </p:spPr>
        <p:txBody>
          <a:bodyPr/>
          <a:lstStyle/>
          <a:p>
            <a:r>
              <a:rPr lang="en-US" b="1" dirty="0" smtClean="0"/>
              <a:t>By Stephen McCauley</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401" y="5330974"/>
            <a:ext cx="2285999" cy="84122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990600"/>
            <a:ext cx="7859486" cy="2895600"/>
          </a:xfrm>
          <a:prstGeom prst="rect">
            <a:avLst/>
          </a:prstGeom>
        </p:spPr>
      </p:pic>
    </p:spTree>
    <p:extLst>
      <p:ext uri="{BB962C8B-B14F-4D97-AF65-F5344CB8AC3E}">
        <p14:creationId xmlns:p14="http://schemas.microsoft.com/office/powerpoint/2010/main" val="29863889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Lack of Understanding</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29304" y="2057400"/>
            <a:ext cx="3223214" cy="4251325"/>
          </a:xfrm>
        </p:spPr>
      </p:pic>
    </p:spTree>
    <p:extLst>
      <p:ext uri="{BB962C8B-B14F-4D97-AF65-F5344CB8AC3E}">
        <p14:creationId xmlns:p14="http://schemas.microsoft.com/office/powerpoint/2010/main" val="42810440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Say</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95400"/>
            <a:ext cx="9144000" cy="5562600"/>
          </a:xfrm>
          <a:prstGeom prst="rect">
            <a:avLst/>
          </a:prstGeom>
        </p:spPr>
      </p:pic>
    </p:spTree>
    <p:extLst>
      <p:ext uri="{BB962C8B-B14F-4D97-AF65-F5344CB8AC3E}">
        <p14:creationId xmlns:p14="http://schemas.microsoft.com/office/powerpoint/2010/main" val="32880934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Consumers Hear</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47800"/>
            <a:ext cx="9143999" cy="5402263"/>
          </a:xfrm>
        </p:spPr>
      </p:pic>
    </p:spTree>
    <p:extLst>
      <p:ext uri="{BB962C8B-B14F-4D97-AF65-F5344CB8AC3E}">
        <p14:creationId xmlns:p14="http://schemas.microsoft.com/office/powerpoint/2010/main" val="25643010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76200"/>
            <a:ext cx="7772400" cy="1143000"/>
          </a:xfrm>
        </p:spPr>
        <p:txBody>
          <a:bodyPr/>
          <a:lstStyle/>
          <a:p>
            <a:r>
              <a:rPr lang="en-US" altLang="en-US" b="1" smtClean="0"/>
              <a:t>What is a Crisis?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057400"/>
            <a:ext cx="6870940" cy="3641598"/>
          </a:xfrm>
          <a:prstGeom prst="rect">
            <a:avLst/>
          </a:prstGeom>
        </p:spPr>
      </p:pic>
    </p:spTree>
    <p:extLst>
      <p:ext uri="{BB962C8B-B14F-4D97-AF65-F5344CB8AC3E}">
        <p14:creationId xmlns:p14="http://schemas.microsoft.com/office/powerpoint/2010/main" val="30701679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0"/>
            <a:ext cx="7772400" cy="1143000"/>
          </a:xfrm>
        </p:spPr>
        <p:txBody>
          <a:bodyPr/>
          <a:lstStyle/>
          <a:p>
            <a:r>
              <a:rPr lang="en-US" altLang="en-US" b="1" smtClean="0"/>
              <a:t>What is a Crisis?</a:t>
            </a:r>
          </a:p>
        </p:txBody>
      </p:sp>
      <p:sp>
        <p:nvSpPr>
          <p:cNvPr id="9219" name="Rectangle 3"/>
          <p:cNvSpPr>
            <a:spLocks noGrp="1" noChangeArrowheads="1"/>
          </p:cNvSpPr>
          <p:nvPr>
            <p:ph type="body" idx="1"/>
          </p:nvPr>
        </p:nvSpPr>
        <p:spPr>
          <a:xfrm>
            <a:off x="685800" y="1447800"/>
            <a:ext cx="7772400" cy="4114800"/>
          </a:xfrm>
        </p:spPr>
        <p:txBody>
          <a:bodyPr>
            <a:noAutofit/>
          </a:bodyPr>
          <a:lstStyle/>
          <a:p>
            <a:r>
              <a:rPr lang="en-US" altLang="en-US" sz="3600" b="1" dirty="0" smtClean="0"/>
              <a:t>Any incident that potentially has an adverse effect on consumers, an industry, a corporation or product </a:t>
            </a:r>
          </a:p>
          <a:p>
            <a:pPr lvl="1"/>
            <a:r>
              <a:rPr lang="en-US" altLang="en-US" sz="2400" b="1" dirty="0" smtClean="0"/>
              <a:t>Causes loss of customers.</a:t>
            </a:r>
          </a:p>
          <a:p>
            <a:pPr lvl="1"/>
            <a:r>
              <a:rPr lang="en-US" altLang="en-US" sz="2400" b="1" dirty="0" smtClean="0"/>
              <a:t>Causes products to be removed from retail shelves.</a:t>
            </a:r>
          </a:p>
          <a:p>
            <a:pPr lvl="1"/>
            <a:r>
              <a:rPr lang="en-US" altLang="en-US" sz="2400" b="1" dirty="0" smtClean="0"/>
              <a:t>Threatens image with retail trade, consumers or both.</a:t>
            </a:r>
          </a:p>
        </p:txBody>
      </p:sp>
    </p:spTree>
    <p:extLst>
      <p:ext uri="{BB962C8B-B14F-4D97-AF65-F5344CB8AC3E}">
        <p14:creationId xmlns:p14="http://schemas.microsoft.com/office/powerpoint/2010/main" val="25860587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14616</TotalTime>
  <Words>2348</Words>
  <Application>Microsoft Office PowerPoint</Application>
  <PresentationFormat>On-screen Show (4:3)</PresentationFormat>
  <Paragraphs>250</Paragraphs>
  <Slides>40</Slides>
  <Notes>23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2" baseType="lpstr">
      <vt:lpstr>Perspective</vt:lpstr>
      <vt:lpstr>Document</vt:lpstr>
      <vt:lpstr>Crisis Communications 101</vt:lpstr>
      <vt:lpstr>Our Industry is Ripe for Crises</vt:lpstr>
      <vt:lpstr>Lack of Knowledge</vt:lpstr>
      <vt:lpstr>Lack of Trust</vt:lpstr>
      <vt:lpstr>Lack of Understanding</vt:lpstr>
      <vt:lpstr>What We Say</vt:lpstr>
      <vt:lpstr>What Consumers Hear</vt:lpstr>
      <vt:lpstr>What is a Crisis?</vt:lpstr>
      <vt:lpstr>What is a Crisis?</vt:lpstr>
      <vt:lpstr>Crisis Types</vt:lpstr>
      <vt:lpstr>Corporate Communications Crisis</vt:lpstr>
      <vt:lpstr>What is a Crisis? -- Perspective</vt:lpstr>
      <vt:lpstr>What is a Crisis?</vt:lpstr>
      <vt:lpstr>Audiences</vt:lpstr>
      <vt:lpstr>Defining Parameters of a Crisis</vt:lpstr>
      <vt:lpstr>Defining Parameters</vt:lpstr>
      <vt:lpstr>Core Forces Shaping the Issue</vt:lpstr>
      <vt:lpstr>Learning From Other’s Mistakes</vt:lpstr>
      <vt:lpstr>Not Familiar with Facts</vt:lpstr>
      <vt:lpstr>Not Prepared to State Clear Position</vt:lpstr>
      <vt:lpstr>Individuals Tell Conflicting Stories</vt:lpstr>
      <vt:lpstr>No Materials to Support Position</vt:lpstr>
      <vt:lpstr>Media Inquiries Ignored</vt:lpstr>
      <vt:lpstr>Solution</vt:lpstr>
      <vt:lpstr>Why Have a Plan?</vt:lpstr>
      <vt:lpstr>What Can a Plan Do?</vt:lpstr>
      <vt:lpstr>What’s in the Plan?</vt:lpstr>
      <vt:lpstr>Is the Plan Enough?</vt:lpstr>
      <vt:lpstr>Top 10 Principles for All Crises</vt:lpstr>
      <vt:lpstr>#10 Be Prepared</vt:lpstr>
      <vt:lpstr>#9 Act Immediately</vt:lpstr>
      <vt:lpstr>#8 Don’t Allow For Surprises</vt:lpstr>
      <vt:lpstr>#7 Demonstrate Empathy</vt:lpstr>
      <vt:lpstr>#6 Do Not Overreact</vt:lpstr>
      <vt:lpstr>#5 Tell the Truth</vt:lpstr>
      <vt:lpstr>#4 Never Speculate</vt:lpstr>
      <vt:lpstr>#3 Be Prepared for the Illogical</vt:lpstr>
      <vt:lpstr>#2  Deal with Perceptions As Realities</vt:lpstr>
      <vt:lpstr>#1   Be Willing To Do  More Than Expected</vt:lpstr>
      <vt:lpstr>Crisis Communications 101</vt:lpstr>
    </vt:vector>
  </TitlesOfParts>
  <Company>Porter Novelli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FMI Foundation National Family Meals Program</dc:title>
  <dc:creator>Stephen McCauley</dc:creator>
  <cp:lastModifiedBy>Stephen McCauley</cp:lastModifiedBy>
  <cp:revision>187</cp:revision>
  <cp:lastPrinted>2015-05-28T17:13:21Z</cp:lastPrinted>
  <dcterms:created xsi:type="dcterms:W3CDTF">2015-04-21T12:44:29Z</dcterms:created>
  <dcterms:modified xsi:type="dcterms:W3CDTF">2015-06-12T13:09:40Z</dcterms:modified>
</cp:coreProperties>
</file>